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7" r:id="rId1"/>
    <p:sldMasterId id="2147483689" r:id="rId2"/>
    <p:sldMasterId id="2147483692" r:id="rId3"/>
  </p:sldMasterIdLst>
  <p:notesMasterIdLst>
    <p:notesMasterId r:id="rId17"/>
  </p:notesMasterIdLst>
  <p:handoutMasterIdLst>
    <p:handoutMasterId r:id="rId18"/>
  </p:handoutMasterIdLst>
  <p:sldIdLst>
    <p:sldId id="256" r:id="rId4"/>
    <p:sldId id="259" r:id="rId5"/>
    <p:sldId id="260" r:id="rId6"/>
    <p:sldId id="261" r:id="rId7"/>
    <p:sldId id="266" r:id="rId8"/>
    <p:sldId id="265" r:id="rId9"/>
    <p:sldId id="263" r:id="rId10"/>
    <p:sldId id="262" r:id="rId11"/>
    <p:sldId id="264" r:id="rId12"/>
    <p:sldId id="270" r:id="rId13"/>
    <p:sldId id="267"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F92"/>
    <a:srgbClr val="425563"/>
    <a:srgbClr val="D0D3D4"/>
    <a:srgbClr val="FF8200"/>
    <a:srgbClr val="0082BA"/>
    <a:srgbClr val="98A4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29"/>
    <p:restoredTop sz="94692"/>
  </p:normalViewPr>
  <p:slideViewPr>
    <p:cSldViewPr snapToGrid="0" snapToObjects="1" showGuides="1">
      <p:cViewPr varScale="1">
        <p:scale>
          <a:sx n="124" d="100"/>
          <a:sy n="124" d="100"/>
        </p:scale>
        <p:origin x="1744" y="168"/>
      </p:cViewPr>
      <p:guideLst>
        <p:guide orient="horz" pos="2160"/>
        <p:guide pos="2880"/>
      </p:guideLst>
    </p:cSldViewPr>
  </p:slideViewPr>
  <p:outlineViewPr>
    <p:cViewPr>
      <p:scale>
        <a:sx n="33" d="100"/>
        <a:sy n="33" d="100"/>
      </p:scale>
      <p:origin x="0" y="-752"/>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14" d="100"/>
          <a:sy n="114" d="100"/>
        </p:scale>
        <p:origin x="3288" y="1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BA11C1C8-0541-7D47-9C23-8C9353A5F4E3}" type="datetimeFigureOut">
              <a:rPr lang="en-US" smtClean="0"/>
              <a:t>5/4/21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AFAFD2-896B-2045-B5AD-00C0B0BF5918}" type="slidenum">
              <a:rPr lang="en-US" smtClean="0"/>
              <a:t>‹#›</a:t>
            </a:fld>
            <a:endParaRPr lang="en-US"/>
          </a:p>
        </p:txBody>
      </p:sp>
    </p:spTree>
    <p:extLst>
      <p:ext uri="{BB962C8B-B14F-4D97-AF65-F5344CB8AC3E}">
        <p14:creationId xmlns:p14="http://schemas.microsoft.com/office/powerpoint/2010/main" val="1334575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AB97F31C-CFAE-084D-A1C3-A3D12D56DFB5}" type="datetimeFigureOut">
              <a:rPr lang="en-US" smtClean="0"/>
              <a:t>5/4/21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35AB42-3E1A-CC4F-97BF-DEE2C74446CA}" type="slidenum">
              <a:rPr lang="en-US" smtClean="0"/>
              <a:t>‹#›</a:t>
            </a:fld>
            <a:endParaRPr lang="en-US"/>
          </a:p>
        </p:txBody>
      </p:sp>
    </p:spTree>
    <p:extLst>
      <p:ext uri="{BB962C8B-B14F-4D97-AF65-F5344CB8AC3E}">
        <p14:creationId xmlns:p14="http://schemas.microsoft.com/office/powerpoint/2010/main" val="532895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3200400" y="2030819"/>
            <a:ext cx="5257799" cy="1573619"/>
          </a:xfrm>
          <a:prstGeom prst="rect">
            <a:avLst/>
          </a:prstGeom>
        </p:spPr>
        <p:txBody>
          <a:bodyPr anchor="b">
            <a:noAutofit/>
          </a:bodyPr>
          <a:lstStyle>
            <a:lvl1pPr algn="l">
              <a:defRPr sz="3600" b="1" baseline="0">
                <a:solidFill>
                  <a:schemeClr val="bg1"/>
                </a:solidFill>
                <a:latin typeface="Arial" charset="0"/>
                <a:ea typeface="Arial" charset="0"/>
                <a:cs typeface="Arial" charset="0"/>
              </a:defRPr>
            </a:lvl1pPr>
          </a:lstStyle>
          <a:p>
            <a:r>
              <a:rPr lang="en-US" dirty="0"/>
              <a:t>Click to edit Presentation Title</a:t>
            </a:r>
          </a:p>
        </p:txBody>
      </p:sp>
      <p:sp>
        <p:nvSpPr>
          <p:cNvPr id="5" name="Subtitle 2"/>
          <p:cNvSpPr>
            <a:spLocks noGrp="1"/>
          </p:cNvSpPr>
          <p:nvPr>
            <p:ph type="subTitle" idx="1" hasCustomPrompt="1"/>
          </p:nvPr>
        </p:nvSpPr>
        <p:spPr>
          <a:xfrm>
            <a:off x="3200400" y="3774558"/>
            <a:ext cx="4800600" cy="1206795"/>
          </a:xfrm>
          <a:prstGeom prst="rect">
            <a:avLst/>
          </a:prstGeom>
        </p:spPr>
        <p:txBody>
          <a:bodyPr>
            <a:noAutofit/>
          </a:bodyPr>
          <a:lstStyle>
            <a:lvl1pPr marL="0" indent="0" algn="l">
              <a:buNone/>
              <a:defRPr sz="2400" b="0" i="0" baseline="0">
                <a:solidFill>
                  <a:srgbClr val="D0D3D4"/>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title and/or presenter name</a:t>
            </a:r>
          </a:p>
        </p:txBody>
      </p:sp>
      <p:sp>
        <p:nvSpPr>
          <p:cNvPr id="6" name="Text Placeholder 12"/>
          <p:cNvSpPr>
            <a:spLocks noGrp="1"/>
          </p:cNvSpPr>
          <p:nvPr>
            <p:ph type="body" sz="quarter" idx="12" hasCustomPrompt="1"/>
          </p:nvPr>
        </p:nvSpPr>
        <p:spPr>
          <a:xfrm>
            <a:off x="3200400" y="6176963"/>
            <a:ext cx="4263656" cy="362060"/>
          </a:xfrm>
          <a:prstGeom prst="rect">
            <a:avLst/>
          </a:prstGeom>
        </p:spPr>
        <p:txBody>
          <a:bodyPr anchor="ctr">
            <a:noAutofit/>
          </a:bodyPr>
          <a:lstStyle>
            <a:lvl1pPr marL="0" indent="0">
              <a:buNone/>
              <a:defRPr sz="800">
                <a:solidFill>
                  <a:srgbClr val="D0D3D4"/>
                </a:solidFill>
                <a:latin typeface="Arial" charset="0"/>
                <a:ea typeface="Arial" charset="0"/>
                <a:cs typeface="Arial" charset="0"/>
              </a:defRPr>
            </a:lvl1pPr>
            <a:lvl2pPr marL="457200" indent="0">
              <a:buNone/>
              <a:defRPr sz="800">
                <a:latin typeface="Arial" charset="0"/>
                <a:ea typeface="Arial" charset="0"/>
                <a:cs typeface="Arial" charset="0"/>
              </a:defRPr>
            </a:lvl2pPr>
            <a:lvl3pPr marL="914400" indent="0">
              <a:buNone/>
              <a:defRPr sz="800">
                <a:latin typeface="Arial" charset="0"/>
                <a:ea typeface="Arial" charset="0"/>
                <a:cs typeface="Arial" charset="0"/>
              </a:defRPr>
            </a:lvl3pPr>
            <a:lvl4pPr marL="1371600" indent="0">
              <a:buNone/>
              <a:defRPr sz="800">
                <a:latin typeface="Arial" charset="0"/>
                <a:ea typeface="Arial" charset="0"/>
                <a:cs typeface="Arial" charset="0"/>
              </a:defRPr>
            </a:lvl4pPr>
            <a:lvl5pPr marL="1828800" indent="0">
              <a:buNone/>
              <a:defRPr sz="800">
                <a:latin typeface="Arial" charset="0"/>
                <a:ea typeface="Arial" charset="0"/>
                <a:cs typeface="Arial" charset="0"/>
              </a:defRPr>
            </a:lvl5pPr>
          </a:lstStyle>
          <a:p>
            <a:pPr lvl="0"/>
            <a:r>
              <a:rPr lang="en-US" dirty="0"/>
              <a:t>Footer Text</a:t>
            </a:r>
          </a:p>
        </p:txBody>
      </p:sp>
      <p:sp>
        <p:nvSpPr>
          <p:cNvPr id="7" name="Text Placeholder 12"/>
          <p:cNvSpPr>
            <a:spLocks noGrp="1"/>
          </p:cNvSpPr>
          <p:nvPr>
            <p:ph type="body" sz="quarter" idx="13" hasCustomPrompt="1"/>
          </p:nvPr>
        </p:nvSpPr>
        <p:spPr>
          <a:xfrm>
            <a:off x="7464056" y="6176963"/>
            <a:ext cx="994143" cy="362060"/>
          </a:xfrm>
          <a:prstGeom prst="rect">
            <a:avLst/>
          </a:prstGeom>
        </p:spPr>
        <p:txBody>
          <a:bodyPr anchor="ctr">
            <a:noAutofit/>
          </a:bodyPr>
          <a:lstStyle>
            <a:lvl1pPr marL="0" indent="0">
              <a:buNone/>
              <a:defRPr sz="800">
                <a:solidFill>
                  <a:srgbClr val="D0D3D4"/>
                </a:solidFill>
                <a:latin typeface="Arial" charset="0"/>
                <a:ea typeface="Arial" charset="0"/>
                <a:cs typeface="Arial" charset="0"/>
              </a:defRPr>
            </a:lvl1pPr>
            <a:lvl2pPr marL="457200" indent="0">
              <a:buNone/>
              <a:defRPr sz="800">
                <a:latin typeface="Arial" charset="0"/>
                <a:ea typeface="Arial" charset="0"/>
                <a:cs typeface="Arial" charset="0"/>
              </a:defRPr>
            </a:lvl2pPr>
            <a:lvl3pPr marL="914400" indent="0">
              <a:buNone/>
              <a:defRPr sz="800">
                <a:latin typeface="Arial" charset="0"/>
                <a:ea typeface="Arial" charset="0"/>
                <a:cs typeface="Arial" charset="0"/>
              </a:defRPr>
            </a:lvl3pPr>
            <a:lvl4pPr marL="1371600" indent="0">
              <a:buNone/>
              <a:defRPr sz="800">
                <a:latin typeface="Arial" charset="0"/>
                <a:ea typeface="Arial" charset="0"/>
                <a:cs typeface="Arial" charset="0"/>
              </a:defRPr>
            </a:lvl4pPr>
            <a:lvl5pPr marL="1828800" indent="0">
              <a:buNone/>
              <a:defRPr sz="800">
                <a:latin typeface="Arial" charset="0"/>
                <a:ea typeface="Arial" charset="0"/>
                <a:cs typeface="Arial" charset="0"/>
              </a:defRPr>
            </a:lvl5pPr>
          </a:lstStyle>
          <a:p>
            <a:pPr lvl="0"/>
            <a:r>
              <a:rPr lang="en-US" dirty="0"/>
              <a:t>Footer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623888" y="1709739"/>
            <a:ext cx="7886700" cy="1830903"/>
          </a:xfrm>
          <a:prstGeom prst="rect">
            <a:avLst/>
          </a:prstGeom>
        </p:spPr>
        <p:txBody>
          <a:bodyPr anchor="b">
            <a:noAutofit/>
          </a:bodyPr>
          <a:lstStyle>
            <a:lvl1pPr>
              <a:defRPr sz="3200" b="1">
                <a:solidFill>
                  <a:schemeClr val="bg1"/>
                </a:solidFill>
                <a:latin typeface="Arial" charset="0"/>
                <a:ea typeface="Arial" charset="0"/>
                <a:cs typeface="Arial" charset="0"/>
              </a:defRPr>
            </a:lvl1pPr>
          </a:lstStyle>
          <a:p>
            <a:r>
              <a:rPr lang="en-US" dirty="0"/>
              <a:t>Click to edit Section Title</a:t>
            </a:r>
          </a:p>
        </p:txBody>
      </p:sp>
      <p:sp>
        <p:nvSpPr>
          <p:cNvPr id="3" name="Text Placeholder 2"/>
          <p:cNvSpPr>
            <a:spLocks noGrp="1"/>
          </p:cNvSpPr>
          <p:nvPr>
            <p:ph type="body" idx="1" hasCustomPrompt="1"/>
          </p:nvPr>
        </p:nvSpPr>
        <p:spPr>
          <a:xfrm>
            <a:off x="623888" y="3636336"/>
            <a:ext cx="7886700" cy="1297171"/>
          </a:xfrm>
          <a:prstGeom prst="rect">
            <a:avLst/>
          </a:prstGeom>
        </p:spPr>
        <p:txBody>
          <a:bodyPr/>
          <a:lstStyle>
            <a:lvl1pPr marL="0" indent="0">
              <a:buNone/>
              <a:defRPr sz="2400" b="0">
                <a:solidFill>
                  <a:srgbClr val="D0D3D4"/>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edit subtitle title</a:t>
            </a:r>
          </a:p>
        </p:txBody>
      </p:sp>
      <p:sp>
        <p:nvSpPr>
          <p:cNvPr id="8" name="Date Placeholder 3"/>
          <p:cNvSpPr txBox="1">
            <a:spLocks/>
          </p:cNvSpPr>
          <p:nvPr/>
        </p:nvSpPr>
        <p:spPr>
          <a:xfrm>
            <a:off x="628650" y="6176964"/>
            <a:ext cx="583462" cy="53743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42556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0" dirty="0">
                <a:solidFill>
                  <a:srgbClr val="D0D3D4"/>
                </a:solidFill>
                <a:latin typeface="Arial" charset="0"/>
                <a:ea typeface="Arial" charset="0"/>
                <a:cs typeface="Arial" charset="0"/>
              </a:rPr>
              <a:t>[ </a:t>
            </a:r>
            <a:fld id="{B14A1B9E-AD01-EA42-AD4A-22F202E87BE9}" type="slidenum">
              <a:rPr lang="en-US" sz="800" b="0" smtClean="0">
                <a:solidFill>
                  <a:srgbClr val="D0D3D4"/>
                </a:solidFill>
                <a:latin typeface="Arial" charset="0"/>
                <a:ea typeface="Arial" charset="0"/>
                <a:cs typeface="Arial" charset="0"/>
              </a:rPr>
              <a:t>‹#›</a:t>
            </a:fld>
            <a:r>
              <a:rPr lang="en-US" sz="800" b="0" dirty="0">
                <a:solidFill>
                  <a:srgbClr val="D0D3D4"/>
                </a:solidFill>
                <a:latin typeface="Arial" charset="0"/>
                <a:ea typeface="Arial" charset="0"/>
                <a:cs typeface="Arial" charset="0"/>
              </a:rPr>
              <a:t> ] </a:t>
            </a:r>
          </a:p>
        </p:txBody>
      </p:sp>
      <p:sp>
        <p:nvSpPr>
          <p:cNvPr id="10" name="TextBox 9"/>
          <p:cNvSpPr txBox="1"/>
          <p:nvPr/>
        </p:nvSpPr>
        <p:spPr>
          <a:xfrm>
            <a:off x="1297172" y="6337957"/>
            <a:ext cx="3571210" cy="215444"/>
          </a:xfrm>
          <a:prstGeom prst="rect">
            <a:avLst/>
          </a:prstGeom>
          <a:noFill/>
        </p:spPr>
        <p:txBody>
          <a:bodyPr wrap="square" rtlCol="0">
            <a:noAutofit/>
          </a:bodyPr>
          <a:lstStyle/>
          <a:p>
            <a:endParaRPr lang="en-US" sz="800" dirty="0">
              <a:solidFill>
                <a:srgbClr val="D0D3D4"/>
              </a:solidFill>
              <a:latin typeface="Arial" charset="0"/>
              <a:ea typeface="Arial" charset="0"/>
              <a:cs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1018197"/>
          </a:xfrm>
          <a:prstGeom prst="rect">
            <a:avLst/>
          </a:prstGeom>
        </p:spPr>
        <p:txBody>
          <a:bodyPr>
            <a:noAutofit/>
          </a:bodyPr>
          <a:lstStyle>
            <a:lvl1pPr>
              <a:defRPr sz="3200" b="0" i="0">
                <a:solidFill>
                  <a:schemeClr val="tx2"/>
                </a:solidFill>
                <a:latin typeface="Arial" charset="0"/>
                <a:ea typeface="Arial" charset="0"/>
                <a:cs typeface="Arial" charset="0"/>
              </a:defRPr>
            </a:lvl1pPr>
          </a:lstStyle>
          <a:p>
            <a:r>
              <a:rPr lang="en-US" dirty="0"/>
              <a:t>Click to edit title</a:t>
            </a:r>
          </a:p>
        </p:txBody>
      </p:sp>
      <p:sp>
        <p:nvSpPr>
          <p:cNvPr id="3" name="Content Placeholder 2"/>
          <p:cNvSpPr>
            <a:spLocks noGrp="1"/>
          </p:cNvSpPr>
          <p:nvPr>
            <p:ph idx="1" hasCustomPrompt="1"/>
          </p:nvPr>
        </p:nvSpPr>
        <p:spPr>
          <a:xfrm>
            <a:off x="628650" y="1383323"/>
            <a:ext cx="7886700" cy="4793640"/>
          </a:xfrm>
          <a:prstGeom prst="rect">
            <a:avLst/>
          </a:prstGeom>
        </p:spPr>
        <p:txBody>
          <a:bodyPr>
            <a:noAutofit/>
          </a:bodyPr>
          <a:lstStyle>
            <a:lvl1pPr marL="0" indent="0">
              <a:buNone/>
              <a:defRPr sz="1800" b="0" i="0">
                <a:solidFill>
                  <a:srgbClr val="425563"/>
                </a:solidFill>
                <a:latin typeface="Arial" charset="0"/>
                <a:ea typeface="Arial" charset="0"/>
                <a:cs typeface="Arial" charset="0"/>
              </a:defRPr>
            </a:lvl1pPr>
            <a:lvl2pPr marL="750888" indent="-285750" fontAlgn="ctr">
              <a:lnSpc>
                <a:spcPct val="100000"/>
              </a:lnSpc>
              <a:buFont typeface="Arial" charset="0"/>
              <a:buChar char="•"/>
              <a:tabLst/>
              <a:defRPr sz="1600" b="0" i="0">
                <a:solidFill>
                  <a:srgbClr val="425563"/>
                </a:solidFill>
                <a:latin typeface="Arial" charset="0"/>
                <a:ea typeface="Arial" charset="0"/>
                <a:cs typeface="Arial" charset="0"/>
              </a:defRPr>
            </a:lvl2pPr>
            <a:lvl3pPr marL="920750" indent="-222250">
              <a:tabLst/>
              <a:defRPr sz="1600" b="0" i="0">
                <a:solidFill>
                  <a:srgbClr val="425563"/>
                </a:solidFill>
                <a:latin typeface="Arial" charset="0"/>
                <a:ea typeface="Arial" charset="0"/>
                <a:cs typeface="Arial" charset="0"/>
              </a:defRPr>
            </a:lvl3pPr>
            <a:lvl4pPr>
              <a:defRPr>
                <a:solidFill>
                  <a:srgbClr val="425563"/>
                </a:solidFill>
              </a:defRPr>
            </a:lvl4pPr>
            <a:lvl5pPr>
              <a:defRPr>
                <a:solidFill>
                  <a:srgbClr val="425563"/>
                </a:solidFill>
              </a:defRPr>
            </a:lvl5pPr>
          </a:lstStyle>
          <a:p>
            <a:pPr lvl="0"/>
            <a:r>
              <a:rPr lang="en-US" dirty="0"/>
              <a:t>Click to edit text</a:t>
            </a:r>
          </a:p>
          <a:p>
            <a:pPr lvl="1"/>
            <a:r>
              <a:rPr lang="en-US" dirty="0"/>
              <a:t>Second level</a:t>
            </a:r>
          </a:p>
          <a:p>
            <a:pPr lvl="2"/>
            <a:r>
              <a:rPr lang="en-US" dirty="0"/>
              <a:t>Third level</a:t>
            </a:r>
          </a:p>
          <a:p>
            <a:pPr lvl="0"/>
            <a:r>
              <a:rPr lang="en-US" dirty="0"/>
              <a:t>Click to edit text</a:t>
            </a:r>
          </a:p>
          <a:p>
            <a:pPr lvl="1"/>
            <a:r>
              <a:rPr lang="en-US" dirty="0"/>
              <a:t>Second level</a:t>
            </a:r>
          </a:p>
          <a:p>
            <a:pPr lvl="2"/>
            <a:r>
              <a:rPr lang="en-US" dirty="0"/>
              <a:t>Third level</a:t>
            </a:r>
          </a:p>
          <a:p>
            <a:pPr lvl="0"/>
            <a:r>
              <a:rPr lang="en-US" dirty="0"/>
              <a:t>Click to edit text</a:t>
            </a:r>
          </a:p>
          <a:p>
            <a:pPr lvl="0"/>
            <a:r>
              <a:rPr lang="en-US" dirty="0"/>
              <a:t>Click to edit text</a:t>
            </a:r>
          </a:p>
        </p:txBody>
      </p:sp>
      <p:sp>
        <p:nvSpPr>
          <p:cNvPr id="12" name="Text Placeholder 12"/>
          <p:cNvSpPr>
            <a:spLocks noGrp="1"/>
          </p:cNvSpPr>
          <p:nvPr>
            <p:ph type="body" sz="quarter" idx="12" hasCustomPrompt="1"/>
          </p:nvPr>
        </p:nvSpPr>
        <p:spPr>
          <a:xfrm>
            <a:off x="1329070" y="6176963"/>
            <a:ext cx="5751668" cy="393822"/>
          </a:xfrm>
          <a:prstGeom prst="rect">
            <a:avLst/>
          </a:prstGeom>
        </p:spPr>
        <p:txBody>
          <a:bodyPr anchor="ctr">
            <a:noAutofit/>
          </a:bodyPr>
          <a:lstStyle>
            <a:lvl1pPr marL="0" indent="0">
              <a:buNone/>
              <a:defRPr sz="800">
                <a:solidFill>
                  <a:srgbClr val="425563"/>
                </a:solidFill>
                <a:latin typeface="Arial" charset="0"/>
                <a:ea typeface="Arial" charset="0"/>
                <a:cs typeface="Arial" charset="0"/>
              </a:defRPr>
            </a:lvl1pPr>
            <a:lvl2pPr marL="457200" indent="0">
              <a:buNone/>
              <a:defRPr sz="800">
                <a:latin typeface="Arial" charset="0"/>
                <a:ea typeface="Arial" charset="0"/>
                <a:cs typeface="Arial" charset="0"/>
              </a:defRPr>
            </a:lvl2pPr>
            <a:lvl3pPr marL="914400" indent="0">
              <a:buNone/>
              <a:defRPr sz="800">
                <a:latin typeface="Arial" charset="0"/>
                <a:ea typeface="Arial" charset="0"/>
                <a:cs typeface="Arial" charset="0"/>
              </a:defRPr>
            </a:lvl3pPr>
            <a:lvl4pPr marL="1371600" indent="0">
              <a:buNone/>
              <a:defRPr sz="800">
                <a:latin typeface="Arial" charset="0"/>
                <a:ea typeface="Arial" charset="0"/>
                <a:cs typeface="Arial" charset="0"/>
              </a:defRPr>
            </a:lvl4pPr>
            <a:lvl5pPr marL="1828800" indent="0">
              <a:buNone/>
              <a:defRPr sz="800">
                <a:latin typeface="Arial" charset="0"/>
                <a:ea typeface="Arial" charset="0"/>
                <a:cs typeface="Arial" charset="0"/>
              </a:defRPr>
            </a:lvl5pPr>
          </a:lstStyle>
          <a:p>
            <a:pPr lvl="0"/>
            <a:r>
              <a:rPr lang="en-US" dirty="0"/>
              <a:t>Footer</a:t>
            </a:r>
          </a:p>
        </p:txBody>
      </p:sp>
      <p:sp>
        <p:nvSpPr>
          <p:cNvPr id="11" name="TextBox 10"/>
          <p:cNvSpPr txBox="1"/>
          <p:nvPr/>
        </p:nvSpPr>
        <p:spPr>
          <a:xfrm>
            <a:off x="628650" y="6606670"/>
            <a:ext cx="685800" cy="215444"/>
          </a:xfrm>
          <a:prstGeom prst="rect">
            <a:avLst/>
          </a:prstGeom>
          <a:noFill/>
        </p:spPr>
        <p:txBody>
          <a:bodyPr wrap="square" rtlCol="0">
            <a:spAutoFit/>
          </a:bodyPr>
          <a:lstStyle/>
          <a:p>
            <a:r>
              <a:rPr lang="en-US" sz="800" dirty="0">
                <a:solidFill>
                  <a:srgbClr val="425563"/>
                </a:solidFill>
                <a:latin typeface="Arial" charset="0"/>
                <a:ea typeface="Arial" charset="0"/>
                <a:cs typeface="Arial" charset="0"/>
              </a:rPr>
              <a:t>[ </a:t>
            </a:r>
            <a:fld id="{8B40AF36-E6C1-CD42-B707-A7802A8239D8}" type="slidenum">
              <a:rPr lang="en-US" sz="800" smtClean="0">
                <a:solidFill>
                  <a:srgbClr val="425563"/>
                </a:solidFill>
                <a:latin typeface="Arial" charset="0"/>
                <a:ea typeface="Arial" charset="0"/>
                <a:cs typeface="Arial" charset="0"/>
              </a:rPr>
              <a:pPr/>
              <a:t>‹#›</a:t>
            </a:fld>
            <a:r>
              <a:rPr lang="en-US" sz="800" baseline="0" dirty="0">
                <a:solidFill>
                  <a:srgbClr val="425563"/>
                </a:solidFill>
                <a:latin typeface="Arial" charset="0"/>
                <a:ea typeface="Arial" charset="0"/>
                <a:cs typeface="Arial" charset="0"/>
              </a:rPr>
              <a:t> ]</a:t>
            </a:r>
            <a:endParaRPr lang="en-US" sz="800" dirty="0">
              <a:solidFill>
                <a:srgbClr val="425563"/>
              </a:solidFill>
              <a:latin typeface="Arial" charset="0"/>
              <a:ea typeface="Arial" charset="0"/>
              <a:cs typeface="Arial" charset="0"/>
            </a:endParaRPr>
          </a:p>
        </p:txBody>
      </p:sp>
      <p:sp>
        <p:nvSpPr>
          <p:cNvPr id="6" name="Text Placeholder 12"/>
          <p:cNvSpPr>
            <a:spLocks noGrp="1"/>
          </p:cNvSpPr>
          <p:nvPr>
            <p:ph type="body" sz="quarter" idx="13" hasCustomPrompt="1"/>
          </p:nvPr>
        </p:nvSpPr>
        <p:spPr>
          <a:xfrm>
            <a:off x="1329070" y="6581417"/>
            <a:ext cx="5751668" cy="240697"/>
          </a:xfrm>
          <a:prstGeom prst="rect">
            <a:avLst/>
          </a:prstGeom>
        </p:spPr>
        <p:txBody>
          <a:bodyPr anchor="ctr">
            <a:noAutofit/>
          </a:bodyPr>
          <a:lstStyle>
            <a:lvl1pPr marL="0" indent="0">
              <a:buNone/>
              <a:defRPr sz="800">
                <a:solidFill>
                  <a:schemeClr val="tx1"/>
                </a:solidFill>
                <a:latin typeface="Arial" charset="0"/>
                <a:ea typeface="Arial" charset="0"/>
                <a:cs typeface="Arial" charset="0"/>
              </a:defRPr>
            </a:lvl1pPr>
            <a:lvl2pPr marL="457200" indent="0">
              <a:buNone/>
              <a:defRPr sz="800">
                <a:latin typeface="Arial" charset="0"/>
                <a:ea typeface="Arial" charset="0"/>
                <a:cs typeface="Arial" charset="0"/>
              </a:defRPr>
            </a:lvl2pPr>
            <a:lvl3pPr marL="914400" indent="0">
              <a:buNone/>
              <a:defRPr sz="800">
                <a:latin typeface="Arial" charset="0"/>
                <a:ea typeface="Arial" charset="0"/>
                <a:cs typeface="Arial" charset="0"/>
              </a:defRPr>
            </a:lvl3pPr>
            <a:lvl4pPr marL="1371600" indent="0">
              <a:buNone/>
              <a:defRPr sz="800">
                <a:latin typeface="Arial" charset="0"/>
                <a:ea typeface="Arial" charset="0"/>
                <a:cs typeface="Arial" charset="0"/>
              </a:defRPr>
            </a:lvl4pPr>
            <a:lvl5pPr marL="1828800" indent="0">
              <a:buNone/>
              <a:defRPr sz="800">
                <a:latin typeface="Arial" charset="0"/>
                <a:ea typeface="Arial" charset="0"/>
                <a:cs typeface="Arial" charset="0"/>
              </a:defRPr>
            </a:lvl5pPr>
          </a:lstStyle>
          <a:p>
            <a:pPr lvl="0"/>
            <a:r>
              <a:rPr lang="en-US" dirty="0"/>
              <a:t>Footer Text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28650" y="1380110"/>
            <a:ext cx="3886200" cy="4796853"/>
          </a:xfrm>
          <a:prstGeom prst="rect">
            <a:avLst/>
          </a:prstGeom>
        </p:spPr>
        <p:txBody>
          <a:bodyPr>
            <a:noAutofit/>
          </a:bodyPr>
          <a:lstStyle>
            <a:lvl1pPr marL="231775" indent="-231775">
              <a:buFont typeface="Arial" charset="0"/>
              <a:buChar char="•"/>
              <a:tabLst/>
              <a:defRPr sz="1800">
                <a:solidFill>
                  <a:srgbClr val="425563"/>
                </a:solidFill>
                <a:latin typeface="Arial" charset="0"/>
                <a:ea typeface="Arial" charset="0"/>
                <a:cs typeface="Arial" charset="0"/>
              </a:defRPr>
            </a:lvl1pPr>
            <a:lvl2pPr marL="581025" indent="-242888">
              <a:tabLst/>
              <a:defRPr sz="1600">
                <a:solidFill>
                  <a:srgbClr val="425563"/>
                </a:solidFill>
                <a:latin typeface="Arial" charset="0"/>
                <a:ea typeface="Arial" charset="0"/>
                <a:cs typeface="Arial" charset="0"/>
              </a:defRPr>
            </a:lvl2pPr>
            <a:lvl3pPr marL="920750" indent="-233363">
              <a:tabLst/>
              <a:defRPr sz="1600">
                <a:solidFill>
                  <a:srgbClr val="425563"/>
                </a:solidFill>
                <a:latin typeface="Arial" charset="0"/>
                <a:ea typeface="Arial" charset="0"/>
                <a:cs typeface="Arial" charset="0"/>
              </a:defRPr>
            </a:lvl3pPr>
            <a:lvl4pPr>
              <a:defRPr>
                <a:solidFill>
                  <a:srgbClr val="425563"/>
                </a:solidFill>
              </a:defRPr>
            </a:lvl4pPr>
            <a:lvl5pPr>
              <a:defRPr>
                <a:solidFill>
                  <a:srgbClr val="425563"/>
                </a:solidFill>
              </a:defRPr>
            </a:lvl5pPr>
          </a:lstStyle>
          <a:p>
            <a:pPr lvl="0"/>
            <a:r>
              <a:rPr lang="en-US" dirty="0"/>
              <a:t>Click to edit text</a:t>
            </a:r>
          </a:p>
          <a:p>
            <a:pPr lvl="1"/>
            <a:r>
              <a:rPr lang="en-US" dirty="0"/>
              <a:t>Click to edit text Second level</a:t>
            </a:r>
          </a:p>
          <a:p>
            <a:pPr lvl="2"/>
            <a:r>
              <a:rPr lang="en-US" dirty="0"/>
              <a:t>Click to edit text Third level</a:t>
            </a:r>
          </a:p>
        </p:txBody>
      </p:sp>
      <p:sp>
        <p:nvSpPr>
          <p:cNvPr id="4" name="Content Placeholder 3"/>
          <p:cNvSpPr>
            <a:spLocks noGrp="1"/>
          </p:cNvSpPr>
          <p:nvPr>
            <p:ph sz="half" idx="2" hasCustomPrompt="1"/>
          </p:nvPr>
        </p:nvSpPr>
        <p:spPr>
          <a:xfrm>
            <a:off x="4629150" y="1380110"/>
            <a:ext cx="3886200" cy="4796853"/>
          </a:xfrm>
          <a:prstGeom prst="rect">
            <a:avLst/>
          </a:prstGeom>
        </p:spPr>
        <p:txBody>
          <a:bodyPr>
            <a:noAutofit/>
          </a:bodyPr>
          <a:lstStyle>
            <a:lvl1pPr marL="231775" indent="-231775">
              <a:buFont typeface="Arial" charset="0"/>
              <a:buChar char="•"/>
              <a:tabLst/>
              <a:defRPr sz="1800">
                <a:solidFill>
                  <a:srgbClr val="425563"/>
                </a:solidFill>
                <a:latin typeface="Arial" charset="0"/>
                <a:ea typeface="Arial" charset="0"/>
                <a:cs typeface="Arial" charset="0"/>
              </a:defRPr>
            </a:lvl1pPr>
            <a:lvl2pPr marL="581025" indent="-231775">
              <a:tabLst/>
              <a:defRPr sz="1600">
                <a:solidFill>
                  <a:srgbClr val="425563"/>
                </a:solidFill>
                <a:latin typeface="Arial" charset="0"/>
                <a:ea typeface="Arial" charset="0"/>
                <a:cs typeface="Arial" charset="0"/>
              </a:defRPr>
            </a:lvl2pPr>
            <a:lvl3pPr marL="920750" indent="-233363">
              <a:tabLst/>
              <a:defRPr sz="1600">
                <a:solidFill>
                  <a:srgbClr val="425563"/>
                </a:solidFill>
                <a:latin typeface="Arial" charset="0"/>
                <a:ea typeface="Arial" charset="0"/>
                <a:cs typeface="Arial" charset="0"/>
              </a:defRPr>
            </a:lvl3pPr>
          </a:lstStyle>
          <a:p>
            <a:pPr lvl="0"/>
            <a:r>
              <a:rPr lang="en-US" dirty="0"/>
              <a:t>Click to edit text/add photo(s)</a:t>
            </a:r>
          </a:p>
          <a:p>
            <a:pPr lvl="1"/>
            <a:r>
              <a:rPr lang="en-US" dirty="0"/>
              <a:t>Click to edit text Second level</a:t>
            </a:r>
          </a:p>
          <a:p>
            <a:pPr lvl="2"/>
            <a:r>
              <a:rPr lang="en-US" dirty="0"/>
              <a:t>Click to edit text Third level</a:t>
            </a:r>
          </a:p>
        </p:txBody>
      </p:sp>
      <p:sp>
        <p:nvSpPr>
          <p:cNvPr id="11" name="Title 10"/>
          <p:cNvSpPr>
            <a:spLocks noGrp="1"/>
          </p:cNvSpPr>
          <p:nvPr>
            <p:ph type="title" hasCustomPrompt="1"/>
          </p:nvPr>
        </p:nvSpPr>
        <p:spPr>
          <a:xfrm>
            <a:off x="628650" y="365126"/>
            <a:ext cx="7886700" cy="1014984"/>
          </a:xfrm>
          <a:prstGeom prst="rect">
            <a:avLst/>
          </a:prstGeom>
        </p:spPr>
        <p:txBody>
          <a:bodyPr>
            <a:noAutofit/>
          </a:bodyPr>
          <a:lstStyle>
            <a:lvl1pPr>
              <a:defRPr sz="3200" b="0" i="0" baseline="0">
                <a:solidFill>
                  <a:schemeClr val="tx2"/>
                </a:solidFill>
                <a:latin typeface="Arial" charset="0"/>
                <a:ea typeface="Arial" charset="0"/>
                <a:cs typeface="Arial" charset="0"/>
              </a:defRPr>
            </a:lvl1pPr>
          </a:lstStyle>
          <a:p>
            <a:r>
              <a:rPr lang="en-US" dirty="0"/>
              <a:t>Click to edit title</a:t>
            </a:r>
          </a:p>
        </p:txBody>
      </p:sp>
      <p:sp>
        <p:nvSpPr>
          <p:cNvPr id="9" name="Text Placeholder 12"/>
          <p:cNvSpPr>
            <a:spLocks noGrp="1"/>
          </p:cNvSpPr>
          <p:nvPr>
            <p:ph type="body" sz="quarter" idx="12" hasCustomPrompt="1"/>
          </p:nvPr>
        </p:nvSpPr>
        <p:spPr>
          <a:xfrm>
            <a:off x="1329070" y="6176963"/>
            <a:ext cx="5751668" cy="393822"/>
          </a:xfrm>
          <a:prstGeom prst="rect">
            <a:avLst/>
          </a:prstGeom>
        </p:spPr>
        <p:txBody>
          <a:bodyPr anchor="ctr">
            <a:noAutofit/>
          </a:bodyPr>
          <a:lstStyle>
            <a:lvl1pPr marL="0" indent="0">
              <a:buNone/>
              <a:defRPr sz="800">
                <a:solidFill>
                  <a:srgbClr val="425563"/>
                </a:solidFill>
                <a:latin typeface="Arial" charset="0"/>
                <a:ea typeface="Arial" charset="0"/>
                <a:cs typeface="Arial" charset="0"/>
              </a:defRPr>
            </a:lvl1pPr>
            <a:lvl2pPr marL="457200" indent="0">
              <a:buNone/>
              <a:defRPr sz="800">
                <a:latin typeface="Arial" charset="0"/>
                <a:ea typeface="Arial" charset="0"/>
                <a:cs typeface="Arial" charset="0"/>
              </a:defRPr>
            </a:lvl2pPr>
            <a:lvl3pPr marL="914400" indent="0">
              <a:buNone/>
              <a:defRPr sz="800">
                <a:latin typeface="Arial" charset="0"/>
                <a:ea typeface="Arial" charset="0"/>
                <a:cs typeface="Arial" charset="0"/>
              </a:defRPr>
            </a:lvl3pPr>
            <a:lvl4pPr marL="1371600" indent="0">
              <a:buNone/>
              <a:defRPr sz="800">
                <a:latin typeface="Arial" charset="0"/>
                <a:ea typeface="Arial" charset="0"/>
                <a:cs typeface="Arial" charset="0"/>
              </a:defRPr>
            </a:lvl4pPr>
            <a:lvl5pPr marL="1828800" indent="0">
              <a:buNone/>
              <a:defRPr sz="800">
                <a:latin typeface="Arial" charset="0"/>
                <a:ea typeface="Arial" charset="0"/>
                <a:cs typeface="Arial" charset="0"/>
              </a:defRPr>
            </a:lvl5pPr>
          </a:lstStyle>
          <a:p>
            <a:pPr lvl="0"/>
            <a:r>
              <a:rPr lang="en-US" dirty="0"/>
              <a:t>Footer</a:t>
            </a:r>
          </a:p>
        </p:txBody>
      </p:sp>
      <p:sp>
        <p:nvSpPr>
          <p:cNvPr id="14" name="TextBox 13"/>
          <p:cNvSpPr txBox="1"/>
          <p:nvPr/>
        </p:nvSpPr>
        <p:spPr>
          <a:xfrm>
            <a:off x="628650" y="6606670"/>
            <a:ext cx="685800" cy="215444"/>
          </a:xfrm>
          <a:prstGeom prst="rect">
            <a:avLst/>
          </a:prstGeom>
          <a:noFill/>
        </p:spPr>
        <p:txBody>
          <a:bodyPr wrap="square" rtlCol="0">
            <a:spAutoFit/>
          </a:bodyPr>
          <a:lstStyle/>
          <a:p>
            <a:r>
              <a:rPr lang="en-US" sz="800" dirty="0">
                <a:solidFill>
                  <a:srgbClr val="425563"/>
                </a:solidFill>
                <a:latin typeface="Arial" charset="0"/>
                <a:ea typeface="Arial" charset="0"/>
                <a:cs typeface="Arial" charset="0"/>
              </a:rPr>
              <a:t>[ </a:t>
            </a:r>
            <a:fld id="{8B40AF36-E6C1-CD42-B707-A7802A8239D8}" type="slidenum">
              <a:rPr lang="en-US" sz="800" smtClean="0">
                <a:solidFill>
                  <a:srgbClr val="425563"/>
                </a:solidFill>
                <a:latin typeface="Arial" charset="0"/>
                <a:ea typeface="Arial" charset="0"/>
                <a:cs typeface="Arial" charset="0"/>
              </a:rPr>
              <a:pPr/>
              <a:t>‹#›</a:t>
            </a:fld>
            <a:r>
              <a:rPr lang="en-US" sz="800" baseline="0" dirty="0">
                <a:solidFill>
                  <a:srgbClr val="425563"/>
                </a:solidFill>
                <a:latin typeface="Arial" charset="0"/>
                <a:ea typeface="Arial" charset="0"/>
                <a:cs typeface="Arial" charset="0"/>
              </a:rPr>
              <a:t> ]</a:t>
            </a:r>
            <a:endParaRPr lang="en-US" sz="800" dirty="0">
              <a:solidFill>
                <a:srgbClr val="425563"/>
              </a:solidFill>
              <a:latin typeface="Arial" charset="0"/>
              <a:ea typeface="Arial" charset="0"/>
              <a:cs typeface="Arial" charset="0"/>
            </a:endParaRPr>
          </a:p>
        </p:txBody>
      </p:sp>
      <p:sp>
        <p:nvSpPr>
          <p:cNvPr id="7" name="Text Placeholder 12"/>
          <p:cNvSpPr>
            <a:spLocks noGrp="1"/>
          </p:cNvSpPr>
          <p:nvPr>
            <p:ph type="body" sz="quarter" idx="13" hasCustomPrompt="1"/>
          </p:nvPr>
        </p:nvSpPr>
        <p:spPr>
          <a:xfrm>
            <a:off x="1329070" y="6581417"/>
            <a:ext cx="5751668" cy="240697"/>
          </a:xfrm>
          <a:prstGeom prst="rect">
            <a:avLst/>
          </a:prstGeom>
        </p:spPr>
        <p:txBody>
          <a:bodyPr anchor="ctr">
            <a:noAutofit/>
          </a:bodyPr>
          <a:lstStyle>
            <a:lvl1pPr marL="0" indent="0">
              <a:buNone/>
              <a:defRPr sz="800">
                <a:solidFill>
                  <a:schemeClr val="tx1"/>
                </a:solidFill>
                <a:latin typeface="Arial" charset="0"/>
                <a:ea typeface="Arial" charset="0"/>
                <a:cs typeface="Arial" charset="0"/>
              </a:defRPr>
            </a:lvl1pPr>
            <a:lvl2pPr marL="457200" indent="0">
              <a:buNone/>
              <a:defRPr sz="800">
                <a:latin typeface="Arial" charset="0"/>
                <a:ea typeface="Arial" charset="0"/>
                <a:cs typeface="Arial" charset="0"/>
              </a:defRPr>
            </a:lvl2pPr>
            <a:lvl3pPr marL="914400" indent="0">
              <a:buNone/>
              <a:defRPr sz="800">
                <a:latin typeface="Arial" charset="0"/>
                <a:ea typeface="Arial" charset="0"/>
                <a:cs typeface="Arial" charset="0"/>
              </a:defRPr>
            </a:lvl3pPr>
            <a:lvl4pPr marL="1371600" indent="0">
              <a:buNone/>
              <a:defRPr sz="800">
                <a:latin typeface="Arial" charset="0"/>
                <a:ea typeface="Arial" charset="0"/>
                <a:cs typeface="Arial" charset="0"/>
              </a:defRPr>
            </a:lvl4pPr>
            <a:lvl5pPr marL="1828800" indent="0">
              <a:buNone/>
              <a:defRPr sz="800">
                <a:latin typeface="Arial" charset="0"/>
                <a:ea typeface="Arial" charset="0"/>
                <a:cs typeface="Arial" charset="0"/>
              </a:defRPr>
            </a:lvl5pPr>
          </a:lstStyle>
          <a:p>
            <a:pPr lvl="0"/>
            <a:r>
              <a:rPr lang="en-US" dirty="0"/>
              <a:t>Footer Text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1018197"/>
          </a:xfrm>
          <a:prstGeom prst="rect">
            <a:avLst/>
          </a:prstGeom>
        </p:spPr>
        <p:txBody>
          <a:bodyPr>
            <a:noAutofit/>
          </a:bodyPr>
          <a:lstStyle>
            <a:lvl1pPr>
              <a:defRPr sz="3200" b="0" i="0">
                <a:solidFill>
                  <a:schemeClr val="tx2"/>
                </a:solidFill>
                <a:latin typeface="Arial" charset="0"/>
                <a:ea typeface="Arial" charset="0"/>
                <a:cs typeface="Arial" charset="0"/>
              </a:defRPr>
            </a:lvl1pPr>
          </a:lstStyle>
          <a:p>
            <a:r>
              <a:rPr lang="en-US" dirty="0"/>
              <a:t>Click to edit title</a:t>
            </a:r>
          </a:p>
        </p:txBody>
      </p:sp>
      <p:sp>
        <p:nvSpPr>
          <p:cNvPr id="3" name="Content Placeholder 2"/>
          <p:cNvSpPr>
            <a:spLocks noGrp="1"/>
          </p:cNvSpPr>
          <p:nvPr>
            <p:ph idx="1" hasCustomPrompt="1"/>
          </p:nvPr>
        </p:nvSpPr>
        <p:spPr>
          <a:xfrm>
            <a:off x="628650" y="1383323"/>
            <a:ext cx="7886700" cy="4793640"/>
          </a:xfrm>
          <a:prstGeom prst="rect">
            <a:avLst/>
          </a:prstGeom>
        </p:spPr>
        <p:txBody>
          <a:bodyPr>
            <a:noAutofit/>
          </a:bodyPr>
          <a:lstStyle>
            <a:lvl1pPr marL="0" indent="0">
              <a:buNone/>
              <a:defRPr sz="1800" b="0" i="0">
                <a:solidFill>
                  <a:srgbClr val="425563"/>
                </a:solidFill>
                <a:latin typeface="Arial" charset="0"/>
                <a:ea typeface="Arial" charset="0"/>
                <a:cs typeface="Arial" charset="0"/>
              </a:defRPr>
            </a:lvl1pPr>
            <a:lvl2pPr marL="242888" indent="0">
              <a:buFontTx/>
              <a:buNone/>
              <a:tabLst/>
              <a:defRPr sz="1600" b="0" i="0">
                <a:solidFill>
                  <a:srgbClr val="425563"/>
                </a:solidFill>
                <a:latin typeface="Arial" charset="0"/>
                <a:ea typeface="Arial" charset="0"/>
                <a:cs typeface="Arial" charset="0"/>
              </a:defRPr>
            </a:lvl2pPr>
            <a:lvl3pPr marL="698500" indent="0">
              <a:buFontTx/>
              <a:buNone/>
              <a:tabLst/>
              <a:defRPr sz="1600" b="0" i="0">
                <a:solidFill>
                  <a:srgbClr val="425563"/>
                </a:solidFill>
                <a:latin typeface="Arial" charset="0"/>
                <a:ea typeface="Arial" charset="0"/>
                <a:cs typeface="Arial" charset="0"/>
              </a:defRPr>
            </a:lvl3pPr>
            <a:lvl4pPr>
              <a:defRPr>
                <a:solidFill>
                  <a:srgbClr val="425563"/>
                </a:solidFill>
              </a:defRPr>
            </a:lvl4pPr>
            <a:lvl5pPr>
              <a:defRPr>
                <a:solidFill>
                  <a:srgbClr val="425563"/>
                </a:solidFill>
              </a:defRPr>
            </a:lvl5pPr>
          </a:lstStyle>
          <a:p>
            <a:pPr lvl="0"/>
            <a:r>
              <a:rPr lang="en-US" dirty="0"/>
              <a:t>Click to edit text</a:t>
            </a:r>
          </a:p>
          <a:p>
            <a:pPr lvl="1"/>
            <a:r>
              <a:rPr lang="en-US" dirty="0"/>
              <a:t>Second level</a:t>
            </a:r>
          </a:p>
        </p:txBody>
      </p:sp>
      <p:sp>
        <p:nvSpPr>
          <p:cNvPr id="8" name="Text Placeholder 12"/>
          <p:cNvSpPr>
            <a:spLocks noGrp="1"/>
          </p:cNvSpPr>
          <p:nvPr>
            <p:ph type="body" sz="quarter" idx="12" hasCustomPrompt="1"/>
          </p:nvPr>
        </p:nvSpPr>
        <p:spPr>
          <a:xfrm>
            <a:off x="1329070" y="6176963"/>
            <a:ext cx="5751668" cy="393822"/>
          </a:xfrm>
          <a:prstGeom prst="rect">
            <a:avLst/>
          </a:prstGeom>
        </p:spPr>
        <p:txBody>
          <a:bodyPr anchor="ctr">
            <a:noAutofit/>
          </a:bodyPr>
          <a:lstStyle>
            <a:lvl1pPr marL="0" indent="0">
              <a:buNone/>
              <a:defRPr sz="800">
                <a:solidFill>
                  <a:srgbClr val="425563"/>
                </a:solidFill>
                <a:latin typeface="Arial" charset="0"/>
                <a:ea typeface="Arial" charset="0"/>
                <a:cs typeface="Arial" charset="0"/>
              </a:defRPr>
            </a:lvl1pPr>
            <a:lvl2pPr marL="457200" indent="0">
              <a:buNone/>
              <a:defRPr sz="800">
                <a:latin typeface="Arial" charset="0"/>
                <a:ea typeface="Arial" charset="0"/>
                <a:cs typeface="Arial" charset="0"/>
              </a:defRPr>
            </a:lvl2pPr>
            <a:lvl3pPr marL="914400" indent="0">
              <a:buNone/>
              <a:defRPr sz="800">
                <a:latin typeface="Arial" charset="0"/>
                <a:ea typeface="Arial" charset="0"/>
                <a:cs typeface="Arial" charset="0"/>
              </a:defRPr>
            </a:lvl3pPr>
            <a:lvl4pPr marL="1371600" indent="0">
              <a:buNone/>
              <a:defRPr sz="800">
                <a:latin typeface="Arial" charset="0"/>
                <a:ea typeface="Arial" charset="0"/>
                <a:cs typeface="Arial" charset="0"/>
              </a:defRPr>
            </a:lvl4pPr>
            <a:lvl5pPr marL="1828800" indent="0">
              <a:buNone/>
              <a:defRPr sz="800">
                <a:latin typeface="Arial" charset="0"/>
                <a:ea typeface="Arial" charset="0"/>
                <a:cs typeface="Arial" charset="0"/>
              </a:defRPr>
            </a:lvl5pPr>
          </a:lstStyle>
          <a:p>
            <a:pPr lvl="0"/>
            <a:r>
              <a:rPr lang="en-US" dirty="0"/>
              <a:t>Footer</a:t>
            </a:r>
          </a:p>
        </p:txBody>
      </p:sp>
      <p:sp>
        <p:nvSpPr>
          <p:cNvPr id="12" name="TextBox 11"/>
          <p:cNvSpPr txBox="1"/>
          <p:nvPr/>
        </p:nvSpPr>
        <p:spPr>
          <a:xfrm>
            <a:off x="628650" y="6606670"/>
            <a:ext cx="685800" cy="215444"/>
          </a:xfrm>
          <a:prstGeom prst="rect">
            <a:avLst/>
          </a:prstGeom>
          <a:noFill/>
        </p:spPr>
        <p:txBody>
          <a:bodyPr wrap="square" rtlCol="0">
            <a:spAutoFit/>
          </a:bodyPr>
          <a:lstStyle/>
          <a:p>
            <a:r>
              <a:rPr lang="en-US" sz="800" dirty="0">
                <a:solidFill>
                  <a:srgbClr val="425563"/>
                </a:solidFill>
                <a:latin typeface="Arial" charset="0"/>
                <a:ea typeface="Arial" charset="0"/>
                <a:cs typeface="Arial" charset="0"/>
              </a:rPr>
              <a:t>[ </a:t>
            </a:r>
            <a:fld id="{8B40AF36-E6C1-CD42-B707-A7802A8239D8}" type="slidenum">
              <a:rPr lang="en-US" sz="800" smtClean="0">
                <a:solidFill>
                  <a:srgbClr val="425563"/>
                </a:solidFill>
                <a:latin typeface="Arial" charset="0"/>
                <a:ea typeface="Arial" charset="0"/>
                <a:cs typeface="Arial" charset="0"/>
              </a:rPr>
              <a:pPr/>
              <a:t>‹#›</a:t>
            </a:fld>
            <a:r>
              <a:rPr lang="en-US" sz="800" baseline="0" dirty="0">
                <a:solidFill>
                  <a:srgbClr val="425563"/>
                </a:solidFill>
                <a:latin typeface="Arial" charset="0"/>
                <a:ea typeface="Arial" charset="0"/>
                <a:cs typeface="Arial" charset="0"/>
              </a:rPr>
              <a:t> ]</a:t>
            </a:r>
            <a:endParaRPr lang="en-US" sz="800" dirty="0">
              <a:solidFill>
                <a:srgbClr val="425563"/>
              </a:solidFill>
              <a:latin typeface="Arial" charset="0"/>
              <a:ea typeface="Arial" charset="0"/>
              <a:cs typeface="Arial" charset="0"/>
            </a:endParaRPr>
          </a:p>
        </p:txBody>
      </p:sp>
      <p:sp>
        <p:nvSpPr>
          <p:cNvPr id="6" name="Text Placeholder 12"/>
          <p:cNvSpPr>
            <a:spLocks noGrp="1"/>
          </p:cNvSpPr>
          <p:nvPr>
            <p:ph type="body" sz="quarter" idx="13" hasCustomPrompt="1"/>
          </p:nvPr>
        </p:nvSpPr>
        <p:spPr>
          <a:xfrm>
            <a:off x="1329070" y="6581417"/>
            <a:ext cx="5751668" cy="240697"/>
          </a:xfrm>
          <a:prstGeom prst="rect">
            <a:avLst/>
          </a:prstGeom>
        </p:spPr>
        <p:txBody>
          <a:bodyPr anchor="ctr">
            <a:noAutofit/>
          </a:bodyPr>
          <a:lstStyle>
            <a:lvl1pPr marL="0" indent="0">
              <a:buNone/>
              <a:defRPr sz="800">
                <a:solidFill>
                  <a:schemeClr val="tx1"/>
                </a:solidFill>
                <a:latin typeface="Arial" charset="0"/>
                <a:ea typeface="Arial" charset="0"/>
                <a:cs typeface="Arial" charset="0"/>
              </a:defRPr>
            </a:lvl1pPr>
            <a:lvl2pPr marL="457200" indent="0">
              <a:buNone/>
              <a:defRPr sz="800">
                <a:latin typeface="Arial" charset="0"/>
                <a:ea typeface="Arial" charset="0"/>
                <a:cs typeface="Arial" charset="0"/>
              </a:defRPr>
            </a:lvl2pPr>
            <a:lvl3pPr marL="914400" indent="0">
              <a:buNone/>
              <a:defRPr sz="800">
                <a:latin typeface="Arial" charset="0"/>
                <a:ea typeface="Arial" charset="0"/>
                <a:cs typeface="Arial" charset="0"/>
              </a:defRPr>
            </a:lvl3pPr>
            <a:lvl4pPr marL="1371600" indent="0">
              <a:buNone/>
              <a:defRPr sz="800">
                <a:latin typeface="Arial" charset="0"/>
                <a:ea typeface="Arial" charset="0"/>
                <a:cs typeface="Arial" charset="0"/>
              </a:defRPr>
            </a:lvl4pPr>
            <a:lvl5pPr marL="1828800" indent="0">
              <a:buNone/>
              <a:defRPr sz="800">
                <a:latin typeface="Arial" charset="0"/>
                <a:ea typeface="Arial" charset="0"/>
                <a:cs typeface="Arial" charset="0"/>
              </a:defRPr>
            </a:lvl5pPr>
          </a:lstStyle>
          <a:p>
            <a:pPr lvl="0"/>
            <a:r>
              <a:rPr lang="en-US" dirty="0"/>
              <a:t>Footer Text</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emf"/><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80132111"/>
      </p:ext>
    </p:extLst>
  </p:cSld>
  <p:clrMap bg1="lt1" tx1="dk1" bg2="lt2" tx2="dk2" accent1="accent1" accent2="accent2" accent3="accent3" accent4="accent4" accent5="accent5" accent6="accent6" hlink="hlink" folHlink="folHlink"/>
  <p:sldLayoutIdLst>
    <p:sldLayoutId id="214748368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85703220"/>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3844855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200400" y="2030819"/>
            <a:ext cx="5592726" cy="1573619"/>
          </a:xfrm>
        </p:spPr>
        <p:txBody>
          <a:bodyPr/>
          <a:lstStyle/>
          <a:p>
            <a:r>
              <a:rPr lang="en-US" dirty="0"/>
              <a:t>Hybrid AF</a:t>
            </a:r>
            <a:r>
              <a:rPr lang="en-US" b="0" baseline="30000" dirty="0"/>
              <a:t>™</a:t>
            </a:r>
            <a:r>
              <a:rPr lang="en-US" b="0" spc="-300" dirty="0"/>
              <a:t> </a:t>
            </a:r>
            <a:r>
              <a:rPr lang="en-US" dirty="0"/>
              <a:t>Convergent Therapy Procedure</a:t>
            </a:r>
            <a:br>
              <a:rPr lang="en-US" dirty="0"/>
            </a:br>
            <a:r>
              <a:rPr lang="en-US" sz="1400" dirty="0"/>
              <a:t>for the Treatment of Long-Standing Persistent Atrial Fibrillation</a:t>
            </a:r>
          </a:p>
        </p:txBody>
      </p:sp>
      <p:sp>
        <p:nvSpPr>
          <p:cNvPr id="7" name="Subtitle 6"/>
          <p:cNvSpPr>
            <a:spLocks noGrp="1"/>
          </p:cNvSpPr>
          <p:nvPr>
            <p:ph type="subTitle" idx="1"/>
          </p:nvPr>
        </p:nvSpPr>
        <p:spPr/>
        <p:txBody>
          <a:bodyPr/>
          <a:lstStyle/>
          <a:p>
            <a:r>
              <a:rPr lang="en-US" sz="3200" b="1" dirty="0"/>
              <a:t>Set-Up Guide</a:t>
            </a:r>
          </a:p>
        </p:txBody>
      </p:sp>
      <p:sp>
        <p:nvSpPr>
          <p:cNvPr id="8" name="Text Placeholder 7"/>
          <p:cNvSpPr>
            <a:spLocks noGrp="1"/>
          </p:cNvSpPr>
          <p:nvPr>
            <p:ph type="body" sz="quarter" idx="12"/>
          </p:nvPr>
        </p:nvSpPr>
        <p:spPr/>
        <p:txBody>
          <a:bodyPr/>
          <a:lstStyle/>
          <a:p>
            <a:endParaRPr lang="en-US"/>
          </a:p>
        </p:txBody>
      </p:sp>
      <p:sp>
        <p:nvSpPr>
          <p:cNvPr id="9" name="Text Placeholder 8"/>
          <p:cNvSpPr>
            <a:spLocks noGrp="1"/>
          </p:cNvSpPr>
          <p:nvPr>
            <p:ph type="body" sz="quarter" idx="13"/>
          </p:nvPr>
        </p:nvSpPr>
        <p:spPr>
          <a:xfrm>
            <a:off x="7464056" y="6176963"/>
            <a:ext cx="1329070" cy="362060"/>
          </a:xfrm>
        </p:spPr>
        <p:txBody>
          <a:bodyPr/>
          <a:lstStyle/>
          <a:p>
            <a:r>
              <a:rPr lang="en-US" dirty="0"/>
              <a:t>PE-US-0004C-0322-G</a:t>
            </a:r>
          </a:p>
        </p:txBody>
      </p:sp>
    </p:spTree>
    <p:extLst>
      <p:ext uri="{BB962C8B-B14F-4D97-AF65-F5344CB8AC3E}">
        <p14:creationId xmlns:p14="http://schemas.microsoft.com/office/powerpoint/2010/main" val="511542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167FF-2F7A-0846-99ED-2F0922553A23}"/>
              </a:ext>
            </a:extLst>
          </p:cNvPr>
          <p:cNvSpPr>
            <a:spLocks noGrp="1"/>
          </p:cNvSpPr>
          <p:nvPr>
            <p:ph type="title"/>
          </p:nvPr>
        </p:nvSpPr>
        <p:spPr>
          <a:xfrm>
            <a:off x="628650" y="365126"/>
            <a:ext cx="8104384" cy="1018197"/>
          </a:xfrm>
        </p:spPr>
        <p:txBody>
          <a:bodyPr/>
          <a:lstStyle/>
          <a:p>
            <a:r>
              <a:rPr lang="en-US" dirty="0"/>
              <a:t>Hybrid AF Convergent Therapy Procedure: </a:t>
            </a:r>
            <a:br>
              <a:rPr lang="en-US" dirty="0"/>
            </a:br>
            <a:r>
              <a:rPr lang="en-US" dirty="0"/>
              <a:t>Optional LAA Management</a:t>
            </a:r>
            <a:br>
              <a:rPr lang="en-US" dirty="0"/>
            </a:br>
            <a:endParaRPr lang="en-US" dirty="0"/>
          </a:p>
        </p:txBody>
      </p:sp>
      <p:sp>
        <p:nvSpPr>
          <p:cNvPr id="3" name="Content Placeholder 2">
            <a:extLst>
              <a:ext uri="{FF2B5EF4-FFF2-40B4-BE49-F238E27FC236}">
                <a16:creationId xmlns:a16="http://schemas.microsoft.com/office/drawing/2014/main" id="{A5D95B47-A1D0-1A49-AA76-29493FFB8393}"/>
              </a:ext>
            </a:extLst>
          </p:cNvPr>
          <p:cNvSpPr>
            <a:spLocks noGrp="1"/>
          </p:cNvSpPr>
          <p:nvPr>
            <p:ph idx="1"/>
          </p:nvPr>
        </p:nvSpPr>
        <p:spPr/>
        <p:txBody>
          <a:bodyPr/>
          <a:lstStyle/>
          <a:p>
            <a:pPr marL="285750" indent="-285750">
              <a:buFont typeface="Wingdings" pitchFamily="2" charset="2"/>
              <a:buChar char="q"/>
            </a:pPr>
            <a:r>
              <a:rPr lang="en-US" dirty="0"/>
              <a:t>12 mm trocar, quantity of one </a:t>
            </a:r>
          </a:p>
          <a:p>
            <a:pPr marL="285750" indent="-285750">
              <a:buFont typeface="Wingdings" pitchFamily="2" charset="2"/>
              <a:buChar char="q"/>
            </a:pPr>
            <a:r>
              <a:rPr lang="en-US" dirty="0"/>
              <a:t>5 mm trocar, quantity of two or three (physician preference) </a:t>
            </a:r>
          </a:p>
          <a:p>
            <a:pPr marL="285750" indent="-285750">
              <a:buFont typeface="Wingdings" pitchFamily="2" charset="2"/>
              <a:buChar char="q"/>
            </a:pPr>
            <a:r>
              <a:rPr lang="en-US" dirty="0"/>
              <a:t>5 mm 30° scope </a:t>
            </a:r>
          </a:p>
          <a:p>
            <a:pPr marL="285750" indent="-285750">
              <a:buFont typeface="Wingdings" pitchFamily="2" charset="2"/>
              <a:buChar char="q"/>
            </a:pPr>
            <a:r>
              <a:rPr lang="en-US" dirty="0"/>
              <a:t>Insufflation tubing </a:t>
            </a:r>
          </a:p>
          <a:p>
            <a:pPr marL="285750" indent="-285750">
              <a:buFont typeface="Wingdings" pitchFamily="2" charset="2"/>
              <a:buChar char="q"/>
            </a:pPr>
            <a:r>
              <a:rPr lang="en-US" dirty="0"/>
              <a:t>Harmonic</a:t>
            </a:r>
            <a:r>
              <a:rPr lang="en-US" baseline="30000" dirty="0"/>
              <a:t>®</a:t>
            </a:r>
            <a:r>
              <a:rPr lang="en-US" dirty="0"/>
              <a:t> scalpel, </a:t>
            </a:r>
            <a:r>
              <a:rPr lang="en-US" dirty="0" err="1"/>
              <a:t>Ligasure</a:t>
            </a:r>
            <a:r>
              <a:rPr lang="en-US" dirty="0"/>
              <a:t>™ device, </a:t>
            </a:r>
            <a:r>
              <a:rPr lang="en-US" dirty="0" err="1"/>
              <a:t>Endoseal</a:t>
            </a:r>
            <a:r>
              <a:rPr lang="en-US" dirty="0"/>
              <a:t>™ or L-hook cautery </a:t>
            </a:r>
          </a:p>
          <a:p>
            <a:pPr marL="285750" indent="-285750">
              <a:buFont typeface="Wingdings" pitchFamily="2" charset="2"/>
              <a:buChar char="q"/>
            </a:pPr>
            <a:r>
              <a:rPr lang="en-US" dirty="0"/>
              <a:t>Inflatable patient positioning device, placed under left scapula </a:t>
            </a:r>
          </a:p>
          <a:p>
            <a:pPr marL="1036638" lvl="1"/>
            <a:r>
              <a:rPr lang="en-US" dirty="0"/>
              <a:t>Assess for optimal placement by inflating and deflating prior to prepping </a:t>
            </a:r>
          </a:p>
          <a:p>
            <a:pPr marL="285750" indent="-285750">
              <a:buFont typeface="Wingdings" pitchFamily="2" charset="2"/>
              <a:buChar char="q"/>
            </a:pPr>
            <a:r>
              <a:rPr lang="en-US" dirty="0" err="1"/>
              <a:t>Laproscopic</a:t>
            </a:r>
            <a:r>
              <a:rPr lang="en-US" dirty="0"/>
              <a:t> graspers </a:t>
            </a:r>
          </a:p>
          <a:p>
            <a:pPr marL="285750" indent="-285750">
              <a:buFont typeface="Wingdings" pitchFamily="2" charset="2"/>
              <a:buChar char="q"/>
            </a:pPr>
            <a:r>
              <a:rPr lang="en-US" dirty="0"/>
              <a:t>Endoscopic </a:t>
            </a:r>
            <a:r>
              <a:rPr lang="en-US" dirty="0" err="1"/>
              <a:t>Kittner</a:t>
            </a:r>
            <a:r>
              <a:rPr lang="en-US" dirty="0"/>
              <a:t> </a:t>
            </a:r>
          </a:p>
          <a:p>
            <a:pPr marL="285750" indent="-285750">
              <a:buFont typeface="Wingdings" pitchFamily="2" charset="2"/>
              <a:buChar char="q"/>
            </a:pPr>
            <a:r>
              <a:rPr lang="en-US" dirty="0"/>
              <a:t>Endoscopic retention stitch (hold) and suction/irrigator (hold) </a:t>
            </a:r>
          </a:p>
          <a:p>
            <a:endParaRPr lang="en-US" dirty="0"/>
          </a:p>
        </p:txBody>
      </p:sp>
      <p:sp>
        <p:nvSpPr>
          <p:cNvPr id="6" name="Text Placeholder 5">
            <a:extLst>
              <a:ext uri="{FF2B5EF4-FFF2-40B4-BE49-F238E27FC236}">
                <a16:creationId xmlns:a16="http://schemas.microsoft.com/office/drawing/2014/main" id="{810D7910-C27D-8844-9065-3D0C0F2FEF87}"/>
              </a:ext>
            </a:extLst>
          </p:cNvPr>
          <p:cNvSpPr>
            <a:spLocks noGrp="1"/>
          </p:cNvSpPr>
          <p:nvPr>
            <p:ph type="body" sz="quarter" idx="12"/>
          </p:nvPr>
        </p:nvSpPr>
        <p:spPr/>
        <p:txBody>
          <a:bodyPr/>
          <a:lstStyle/>
          <a:p>
            <a:endParaRPr lang="en-US"/>
          </a:p>
        </p:txBody>
      </p:sp>
      <p:sp>
        <p:nvSpPr>
          <p:cNvPr id="7" name="Text Placeholder 6">
            <a:extLst>
              <a:ext uri="{FF2B5EF4-FFF2-40B4-BE49-F238E27FC236}">
                <a16:creationId xmlns:a16="http://schemas.microsoft.com/office/drawing/2014/main" id="{779AF744-2D4D-A64B-8C43-C62A7E0FF3E5}"/>
              </a:ext>
            </a:extLst>
          </p:cNvPr>
          <p:cNvSpPr>
            <a:spLocks noGrp="1"/>
          </p:cNvSpPr>
          <p:nvPr>
            <p:ph type="body" sz="quarter" idx="13"/>
          </p:nvPr>
        </p:nvSpPr>
        <p:spPr/>
        <p:txBody>
          <a:bodyPr/>
          <a:lstStyle/>
          <a:p>
            <a:endParaRPr lang="en-US" dirty="0"/>
          </a:p>
        </p:txBody>
      </p:sp>
      <p:sp>
        <p:nvSpPr>
          <p:cNvPr id="8" name="Text Placeholder 8">
            <a:extLst>
              <a:ext uri="{FF2B5EF4-FFF2-40B4-BE49-F238E27FC236}">
                <a16:creationId xmlns:a16="http://schemas.microsoft.com/office/drawing/2014/main" id="{167639C2-A2C0-4B48-8056-21E85D129FD4}"/>
              </a:ext>
            </a:extLst>
          </p:cNvPr>
          <p:cNvSpPr txBox="1">
            <a:spLocks/>
          </p:cNvSpPr>
          <p:nvPr/>
        </p:nvSpPr>
        <p:spPr>
          <a:xfrm>
            <a:off x="7598280" y="6550078"/>
            <a:ext cx="1329070" cy="362060"/>
          </a:xfrm>
          <a:prstGeom prst="rect">
            <a:avLst/>
          </a:prstGeom>
        </p:spPr>
        <p:txBody>
          <a:bodyPr anchor="ctr">
            <a:noAutofit/>
          </a:bodyPr>
          <a:lstStyle>
            <a:lvl1pPr marL="0" indent="0" algn="l" defTabSz="914400" rtl="0" eaLnBrk="1" latinLnBrk="0" hangingPunct="1">
              <a:lnSpc>
                <a:spcPct val="90000"/>
              </a:lnSpc>
              <a:spcBef>
                <a:spcPts val="1000"/>
              </a:spcBef>
              <a:buFont typeface="Arial"/>
              <a:buNone/>
              <a:defRPr sz="800" kern="1200">
                <a:solidFill>
                  <a:schemeClr val="tx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PE-US-0004C-0322-G</a:t>
            </a:r>
            <a:endParaRPr lang="en-US" dirty="0"/>
          </a:p>
        </p:txBody>
      </p:sp>
    </p:spTree>
    <p:extLst>
      <p:ext uri="{BB962C8B-B14F-4D97-AF65-F5344CB8AC3E}">
        <p14:creationId xmlns:p14="http://schemas.microsoft.com/office/powerpoint/2010/main" val="2855693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indoor, monitor, clock, table&#10;&#10;Description automatically generated">
            <a:extLst>
              <a:ext uri="{FF2B5EF4-FFF2-40B4-BE49-F238E27FC236}">
                <a16:creationId xmlns:a16="http://schemas.microsoft.com/office/drawing/2014/main" id="{0075EB8C-BE30-064F-BF5B-CE7D10B256DA}"/>
              </a:ext>
            </a:extLst>
          </p:cNvPr>
          <p:cNvPicPr>
            <a:picLocks noChangeAspect="1"/>
          </p:cNvPicPr>
          <p:nvPr/>
        </p:nvPicPr>
        <p:blipFill>
          <a:blip r:embed="rId2">
            <a:alphaModFix/>
          </a:blip>
          <a:stretch>
            <a:fillRect/>
          </a:stretch>
        </p:blipFill>
        <p:spPr>
          <a:xfrm>
            <a:off x="935816" y="2221523"/>
            <a:ext cx="4589725" cy="2440977"/>
          </a:xfrm>
          <a:prstGeom prst="rect">
            <a:avLst/>
          </a:prstGeom>
        </p:spPr>
      </p:pic>
      <p:sp>
        <p:nvSpPr>
          <p:cNvPr id="10" name="TextBox 9">
            <a:extLst>
              <a:ext uri="{FF2B5EF4-FFF2-40B4-BE49-F238E27FC236}">
                <a16:creationId xmlns:a16="http://schemas.microsoft.com/office/drawing/2014/main" id="{65A51792-BFB8-9F42-A510-E9D84C3194D4}"/>
              </a:ext>
            </a:extLst>
          </p:cNvPr>
          <p:cNvSpPr txBox="1"/>
          <p:nvPr/>
        </p:nvSpPr>
        <p:spPr>
          <a:xfrm>
            <a:off x="1117198" y="4631554"/>
            <a:ext cx="1115012" cy="307777"/>
          </a:xfrm>
          <a:prstGeom prst="rect">
            <a:avLst/>
          </a:prstGeom>
          <a:noFill/>
        </p:spPr>
        <p:txBody>
          <a:bodyPr wrap="square" rtlCol="0">
            <a:noAutofit/>
          </a:bodyPr>
          <a:lstStyle/>
          <a:p>
            <a:pPr algn="r"/>
            <a:r>
              <a:rPr lang="en-US" sz="1400" dirty="0">
                <a:solidFill>
                  <a:schemeClr val="accent6"/>
                </a:solidFill>
                <a:latin typeface="Arial" panose="020B0604020202020204" pitchFamily="34" charset="0"/>
                <a:cs typeface="Arial" panose="020B0604020202020204" pitchFamily="34" charset="0"/>
              </a:rPr>
              <a:t>RF Cable</a:t>
            </a:r>
          </a:p>
        </p:txBody>
      </p:sp>
      <p:sp>
        <p:nvSpPr>
          <p:cNvPr id="7" name="Content Placeholder 6">
            <a:extLst>
              <a:ext uri="{FF2B5EF4-FFF2-40B4-BE49-F238E27FC236}">
                <a16:creationId xmlns:a16="http://schemas.microsoft.com/office/drawing/2014/main" id="{6207D1F4-9393-F944-A15B-5B636D0F57B8}"/>
              </a:ext>
            </a:extLst>
          </p:cNvPr>
          <p:cNvSpPr>
            <a:spLocks noGrp="1"/>
          </p:cNvSpPr>
          <p:nvPr>
            <p:ph sz="half" idx="2"/>
          </p:nvPr>
        </p:nvSpPr>
        <p:spPr>
          <a:xfrm>
            <a:off x="5776520" y="2123118"/>
            <a:ext cx="2738830" cy="4053845"/>
          </a:xfrm>
        </p:spPr>
        <p:txBody>
          <a:bodyPr/>
          <a:lstStyle/>
          <a:p>
            <a:pPr marL="0" indent="0">
              <a:buNone/>
            </a:pPr>
            <a:r>
              <a:rPr lang="en-US" dirty="0"/>
              <a:t>When no device is connected to the blue end of the RF cable, a power of 4 W and time of 0 seconds will display on RF Generator. </a:t>
            </a:r>
            <a:r>
              <a:rPr lang="en-US" i="1" dirty="0"/>
              <a:t>The Error LED will remain lit until a connected device is in contact with tissue. </a:t>
            </a:r>
          </a:p>
        </p:txBody>
      </p:sp>
      <p:sp>
        <p:nvSpPr>
          <p:cNvPr id="2" name="Title 1">
            <a:extLst>
              <a:ext uri="{FF2B5EF4-FFF2-40B4-BE49-F238E27FC236}">
                <a16:creationId xmlns:a16="http://schemas.microsoft.com/office/drawing/2014/main" id="{E0BE3704-1757-8049-B93C-0E027AB0F362}"/>
              </a:ext>
            </a:extLst>
          </p:cNvPr>
          <p:cNvSpPr>
            <a:spLocks noGrp="1"/>
          </p:cNvSpPr>
          <p:nvPr>
            <p:ph type="title"/>
          </p:nvPr>
        </p:nvSpPr>
        <p:spPr/>
        <p:txBody>
          <a:bodyPr/>
          <a:lstStyle/>
          <a:p>
            <a:r>
              <a:rPr lang="en-US" dirty="0"/>
              <a:t>CS-3000 RF Generator – </a:t>
            </a:r>
            <a:br>
              <a:rPr lang="en-US" dirty="0"/>
            </a:br>
            <a:r>
              <a:rPr lang="en-US" dirty="0"/>
              <a:t>Front Connections</a:t>
            </a:r>
            <a:br>
              <a:rPr lang="en-US" dirty="0"/>
            </a:br>
            <a:endParaRPr lang="en-US" dirty="0"/>
          </a:p>
        </p:txBody>
      </p:sp>
      <p:sp>
        <p:nvSpPr>
          <p:cNvPr id="8" name="Text Placeholder 7">
            <a:extLst>
              <a:ext uri="{FF2B5EF4-FFF2-40B4-BE49-F238E27FC236}">
                <a16:creationId xmlns:a16="http://schemas.microsoft.com/office/drawing/2014/main" id="{9ED507A1-CDE9-A94B-9ADE-7B15E7CA71C1}"/>
              </a:ext>
            </a:extLst>
          </p:cNvPr>
          <p:cNvSpPr>
            <a:spLocks noGrp="1"/>
          </p:cNvSpPr>
          <p:nvPr>
            <p:ph type="body" sz="quarter" idx="12"/>
          </p:nvPr>
        </p:nvSpPr>
        <p:spPr/>
        <p:txBody>
          <a:bodyPr/>
          <a:lstStyle/>
          <a:p>
            <a:endParaRPr lang="en-US" dirty="0"/>
          </a:p>
        </p:txBody>
      </p:sp>
      <p:sp>
        <p:nvSpPr>
          <p:cNvPr id="9" name="Text Placeholder 8">
            <a:extLst>
              <a:ext uri="{FF2B5EF4-FFF2-40B4-BE49-F238E27FC236}">
                <a16:creationId xmlns:a16="http://schemas.microsoft.com/office/drawing/2014/main" id="{245F9252-4F6A-AD48-BD7D-3513312E7B33}"/>
              </a:ext>
            </a:extLst>
          </p:cNvPr>
          <p:cNvSpPr>
            <a:spLocks noGrp="1"/>
          </p:cNvSpPr>
          <p:nvPr>
            <p:ph type="body" sz="quarter" idx="13"/>
          </p:nvPr>
        </p:nvSpPr>
        <p:spPr/>
        <p:txBody>
          <a:bodyPr/>
          <a:lstStyle/>
          <a:p>
            <a:endParaRPr lang="en-US" dirty="0"/>
          </a:p>
        </p:txBody>
      </p:sp>
      <p:sp>
        <p:nvSpPr>
          <p:cNvPr id="12" name="TextBox 11">
            <a:extLst>
              <a:ext uri="{FF2B5EF4-FFF2-40B4-BE49-F238E27FC236}">
                <a16:creationId xmlns:a16="http://schemas.microsoft.com/office/drawing/2014/main" id="{B67E1D4F-151A-F849-808A-8FE1F3B9DCD9}"/>
              </a:ext>
            </a:extLst>
          </p:cNvPr>
          <p:cNvSpPr txBox="1"/>
          <p:nvPr/>
        </p:nvSpPr>
        <p:spPr>
          <a:xfrm>
            <a:off x="2608698" y="4631554"/>
            <a:ext cx="1659409" cy="738664"/>
          </a:xfrm>
          <a:prstGeom prst="rect">
            <a:avLst/>
          </a:prstGeom>
          <a:noFill/>
        </p:spPr>
        <p:txBody>
          <a:bodyPr wrap="square" rtlCol="0">
            <a:noAutofit/>
          </a:bodyPr>
          <a:lstStyle/>
          <a:p>
            <a:r>
              <a:rPr lang="en-US" sz="1400" dirty="0">
                <a:solidFill>
                  <a:schemeClr val="accent6"/>
                </a:solidFill>
                <a:latin typeface="Arial" panose="020B0604020202020204" pitchFamily="34" charset="0"/>
                <a:cs typeface="Arial" panose="020B0604020202020204" pitchFamily="34" charset="0"/>
              </a:rPr>
              <a:t>1 Amp</a:t>
            </a:r>
          </a:p>
          <a:p>
            <a:r>
              <a:rPr lang="en-US" sz="1400" dirty="0">
                <a:solidFill>
                  <a:schemeClr val="accent6"/>
                </a:solidFill>
                <a:latin typeface="Arial" panose="020B0604020202020204" pitchFamily="34" charset="0"/>
                <a:cs typeface="Arial" panose="020B0604020202020204" pitchFamily="34" charset="0"/>
              </a:rPr>
              <a:t>Grounding Pad Connection</a:t>
            </a:r>
          </a:p>
        </p:txBody>
      </p:sp>
      <p:sp>
        <p:nvSpPr>
          <p:cNvPr id="13" name="TextBox 12">
            <a:extLst>
              <a:ext uri="{FF2B5EF4-FFF2-40B4-BE49-F238E27FC236}">
                <a16:creationId xmlns:a16="http://schemas.microsoft.com/office/drawing/2014/main" id="{0885DB31-AC4A-3446-A16F-2C8CD6C5E500}"/>
              </a:ext>
            </a:extLst>
          </p:cNvPr>
          <p:cNvSpPr txBox="1"/>
          <p:nvPr/>
        </p:nvSpPr>
        <p:spPr>
          <a:xfrm>
            <a:off x="4036446" y="4631554"/>
            <a:ext cx="1659409" cy="307777"/>
          </a:xfrm>
          <a:prstGeom prst="rect">
            <a:avLst/>
          </a:prstGeom>
          <a:noFill/>
        </p:spPr>
        <p:txBody>
          <a:bodyPr wrap="square" rtlCol="0">
            <a:noAutofit/>
          </a:bodyPr>
          <a:lstStyle/>
          <a:p>
            <a:r>
              <a:rPr lang="en-US" sz="1400" dirty="0">
                <a:solidFill>
                  <a:schemeClr val="accent6"/>
                </a:solidFill>
                <a:latin typeface="Arial" panose="020B0604020202020204" pitchFamily="34" charset="0"/>
                <a:cs typeface="Arial" panose="020B0604020202020204" pitchFamily="34" charset="0"/>
              </a:rPr>
              <a:t>Footswitch</a:t>
            </a:r>
          </a:p>
        </p:txBody>
      </p:sp>
      <p:sp>
        <p:nvSpPr>
          <p:cNvPr id="11" name="Text Placeholder 8">
            <a:extLst>
              <a:ext uri="{FF2B5EF4-FFF2-40B4-BE49-F238E27FC236}">
                <a16:creationId xmlns:a16="http://schemas.microsoft.com/office/drawing/2014/main" id="{DB41CA94-1C99-47B1-A2E9-A20A4879AB70}"/>
              </a:ext>
            </a:extLst>
          </p:cNvPr>
          <p:cNvSpPr txBox="1">
            <a:spLocks/>
          </p:cNvSpPr>
          <p:nvPr/>
        </p:nvSpPr>
        <p:spPr>
          <a:xfrm>
            <a:off x="7598280" y="6550078"/>
            <a:ext cx="1329070" cy="362060"/>
          </a:xfrm>
          <a:prstGeom prst="rect">
            <a:avLst/>
          </a:prstGeom>
        </p:spPr>
        <p:txBody>
          <a:bodyPr anchor="ctr">
            <a:noAutofit/>
          </a:bodyPr>
          <a:lstStyle>
            <a:lvl1pPr marL="0" indent="0" algn="l" defTabSz="914400" rtl="0" eaLnBrk="1" latinLnBrk="0" hangingPunct="1">
              <a:lnSpc>
                <a:spcPct val="90000"/>
              </a:lnSpc>
              <a:spcBef>
                <a:spcPts val="1000"/>
              </a:spcBef>
              <a:buFont typeface="Arial"/>
              <a:buNone/>
              <a:defRPr sz="800" kern="1200">
                <a:solidFill>
                  <a:schemeClr val="tx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PE-US-0004C-0322-G</a:t>
            </a:r>
            <a:endParaRPr lang="en-US" dirty="0"/>
          </a:p>
        </p:txBody>
      </p:sp>
    </p:spTree>
    <p:extLst>
      <p:ext uri="{BB962C8B-B14F-4D97-AF65-F5344CB8AC3E}">
        <p14:creationId xmlns:p14="http://schemas.microsoft.com/office/powerpoint/2010/main" val="2033694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AE331-8B15-104A-B96F-2A546AD456F6}"/>
              </a:ext>
            </a:extLst>
          </p:cNvPr>
          <p:cNvSpPr>
            <a:spLocks noGrp="1"/>
          </p:cNvSpPr>
          <p:nvPr>
            <p:ph type="title"/>
          </p:nvPr>
        </p:nvSpPr>
        <p:spPr/>
        <p:txBody>
          <a:bodyPr/>
          <a:lstStyle/>
          <a:p>
            <a:r>
              <a:rPr lang="en-US" sz="2300" dirty="0"/>
              <a:t>CS-3000 RF Generator Unit-Front Connections </a:t>
            </a:r>
            <a:r>
              <a:rPr lang="en-US" sz="2300" i="1" dirty="0"/>
              <a:t>continued</a:t>
            </a:r>
            <a:br>
              <a:rPr lang="en-US" dirty="0"/>
            </a:br>
            <a:r>
              <a:rPr lang="en-US" dirty="0"/>
              <a:t>Cables Used with </a:t>
            </a:r>
            <a:r>
              <a:rPr lang="en-US" dirty="0" err="1"/>
              <a:t>EPi</a:t>
            </a:r>
            <a:r>
              <a:rPr lang="en-US" dirty="0"/>
              <a:t>-Sense Device</a:t>
            </a:r>
            <a:br>
              <a:rPr lang="en-US" dirty="0"/>
            </a:br>
            <a:endParaRPr lang="en-US" dirty="0"/>
          </a:p>
        </p:txBody>
      </p:sp>
      <p:sp>
        <p:nvSpPr>
          <p:cNvPr id="4" name="Text Placeholder 3">
            <a:extLst>
              <a:ext uri="{FF2B5EF4-FFF2-40B4-BE49-F238E27FC236}">
                <a16:creationId xmlns:a16="http://schemas.microsoft.com/office/drawing/2014/main" id="{49730F91-4E70-C94F-BB05-522FE6104663}"/>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01D93552-86C7-604D-A753-2E4D800D04D0}"/>
              </a:ext>
            </a:extLst>
          </p:cNvPr>
          <p:cNvSpPr>
            <a:spLocks noGrp="1"/>
          </p:cNvSpPr>
          <p:nvPr>
            <p:ph type="body" sz="quarter" idx="13"/>
          </p:nvPr>
        </p:nvSpPr>
        <p:spPr/>
        <p:txBody>
          <a:bodyPr/>
          <a:lstStyle/>
          <a:p>
            <a:endParaRPr lang="en-US" dirty="0"/>
          </a:p>
        </p:txBody>
      </p:sp>
      <p:pic>
        <p:nvPicPr>
          <p:cNvPr id="6" name="Picture 5" descr="A close up of electronics&#10;&#10;Description automatically generated">
            <a:extLst>
              <a:ext uri="{FF2B5EF4-FFF2-40B4-BE49-F238E27FC236}">
                <a16:creationId xmlns:a16="http://schemas.microsoft.com/office/drawing/2014/main" id="{BDD72820-DA7F-0A4A-BCB1-D273C2F00954}"/>
              </a:ext>
            </a:extLst>
          </p:cNvPr>
          <p:cNvPicPr>
            <a:picLocks noChangeAspect="1"/>
          </p:cNvPicPr>
          <p:nvPr/>
        </p:nvPicPr>
        <p:blipFill>
          <a:blip r:embed="rId2">
            <a:alphaModFix/>
          </a:blip>
          <a:stretch>
            <a:fillRect/>
          </a:stretch>
        </p:blipFill>
        <p:spPr>
          <a:xfrm>
            <a:off x="959223" y="2433646"/>
            <a:ext cx="7162800" cy="2640831"/>
          </a:xfrm>
          <a:prstGeom prst="rect">
            <a:avLst/>
          </a:prstGeom>
        </p:spPr>
      </p:pic>
      <p:sp>
        <p:nvSpPr>
          <p:cNvPr id="10" name="TextBox 9">
            <a:extLst>
              <a:ext uri="{FF2B5EF4-FFF2-40B4-BE49-F238E27FC236}">
                <a16:creationId xmlns:a16="http://schemas.microsoft.com/office/drawing/2014/main" id="{45244D78-0E8A-DF4F-9F01-8AEDA4DE67EB}"/>
              </a:ext>
            </a:extLst>
          </p:cNvPr>
          <p:cNvSpPr txBox="1"/>
          <p:nvPr/>
        </p:nvSpPr>
        <p:spPr>
          <a:xfrm>
            <a:off x="1413033" y="5092334"/>
            <a:ext cx="1115012" cy="307777"/>
          </a:xfrm>
          <a:prstGeom prst="rect">
            <a:avLst/>
          </a:prstGeom>
          <a:noFill/>
        </p:spPr>
        <p:txBody>
          <a:bodyPr wrap="square" rtlCol="0">
            <a:noAutofit/>
          </a:bodyPr>
          <a:lstStyle/>
          <a:p>
            <a:pPr algn="ctr"/>
            <a:r>
              <a:rPr lang="en-US" sz="1400" dirty="0">
                <a:solidFill>
                  <a:schemeClr val="accent6"/>
                </a:solidFill>
                <a:latin typeface="Arial" panose="020B0604020202020204" pitchFamily="34" charset="0"/>
                <a:cs typeface="Arial" panose="020B0604020202020204" pitchFamily="34" charset="0"/>
              </a:rPr>
              <a:t>CSK-2000</a:t>
            </a:r>
          </a:p>
        </p:txBody>
      </p:sp>
      <p:sp>
        <p:nvSpPr>
          <p:cNvPr id="11" name="TextBox 10">
            <a:extLst>
              <a:ext uri="{FF2B5EF4-FFF2-40B4-BE49-F238E27FC236}">
                <a16:creationId xmlns:a16="http://schemas.microsoft.com/office/drawing/2014/main" id="{C4453679-9D46-1243-9761-632504B862D7}"/>
              </a:ext>
            </a:extLst>
          </p:cNvPr>
          <p:cNvSpPr txBox="1"/>
          <p:nvPr/>
        </p:nvSpPr>
        <p:spPr>
          <a:xfrm>
            <a:off x="2937034" y="5092334"/>
            <a:ext cx="1115012" cy="307777"/>
          </a:xfrm>
          <a:prstGeom prst="rect">
            <a:avLst/>
          </a:prstGeom>
          <a:noFill/>
        </p:spPr>
        <p:txBody>
          <a:bodyPr wrap="square" rtlCol="0">
            <a:noAutofit/>
          </a:bodyPr>
          <a:lstStyle/>
          <a:p>
            <a:pPr algn="ctr"/>
            <a:r>
              <a:rPr lang="en-US" sz="1400" dirty="0">
                <a:solidFill>
                  <a:schemeClr val="accent6"/>
                </a:solidFill>
                <a:latin typeface="Arial" panose="020B0604020202020204" pitchFamily="34" charset="0"/>
                <a:cs typeface="Arial" panose="020B0604020202020204" pitchFamily="34" charset="0"/>
              </a:rPr>
              <a:t>CSK-2030</a:t>
            </a:r>
          </a:p>
        </p:txBody>
      </p:sp>
      <p:sp>
        <p:nvSpPr>
          <p:cNvPr id="12" name="TextBox 11">
            <a:extLst>
              <a:ext uri="{FF2B5EF4-FFF2-40B4-BE49-F238E27FC236}">
                <a16:creationId xmlns:a16="http://schemas.microsoft.com/office/drawing/2014/main" id="{4E7E13DA-DA10-404D-A99D-64F70158E2A2}"/>
              </a:ext>
            </a:extLst>
          </p:cNvPr>
          <p:cNvSpPr txBox="1"/>
          <p:nvPr/>
        </p:nvSpPr>
        <p:spPr>
          <a:xfrm>
            <a:off x="5151314" y="5092334"/>
            <a:ext cx="1115012" cy="307777"/>
          </a:xfrm>
          <a:prstGeom prst="rect">
            <a:avLst/>
          </a:prstGeom>
          <a:noFill/>
        </p:spPr>
        <p:txBody>
          <a:bodyPr wrap="square" rtlCol="0">
            <a:noAutofit/>
          </a:bodyPr>
          <a:lstStyle/>
          <a:p>
            <a:pPr algn="ctr"/>
            <a:r>
              <a:rPr lang="en-US" sz="1400" dirty="0">
                <a:solidFill>
                  <a:schemeClr val="accent6"/>
                </a:solidFill>
                <a:latin typeface="Arial" panose="020B0604020202020204" pitchFamily="34" charset="0"/>
                <a:cs typeface="Arial" panose="020B0604020202020204" pitchFamily="34" charset="0"/>
              </a:rPr>
              <a:t>CSK-2000</a:t>
            </a:r>
          </a:p>
        </p:txBody>
      </p:sp>
      <p:sp>
        <p:nvSpPr>
          <p:cNvPr id="13" name="TextBox 12">
            <a:extLst>
              <a:ext uri="{FF2B5EF4-FFF2-40B4-BE49-F238E27FC236}">
                <a16:creationId xmlns:a16="http://schemas.microsoft.com/office/drawing/2014/main" id="{A7DCE725-65BD-A146-A047-83A0D0E1B817}"/>
              </a:ext>
            </a:extLst>
          </p:cNvPr>
          <p:cNvSpPr txBox="1"/>
          <p:nvPr/>
        </p:nvSpPr>
        <p:spPr>
          <a:xfrm>
            <a:off x="6675315" y="5092334"/>
            <a:ext cx="1115012" cy="307777"/>
          </a:xfrm>
          <a:prstGeom prst="rect">
            <a:avLst/>
          </a:prstGeom>
          <a:noFill/>
        </p:spPr>
        <p:txBody>
          <a:bodyPr wrap="square" rtlCol="0">
            <a:noAutofit/>
          </a:bodyPr>
          <a:lstStyle/>
          <a:p>
            <a:pPr algn="ctr"/>
            <a:r>
              <a:rPr lang="en-US" sz="1400" dirty="0">
                <a:solidFill>
                  <a:schemeClr val="accent6"/>
                </a:solidFill>
                <a:latin typeface="Arial" panose="020B0604020202020204" pitchFamily="34" charset="0"/>
                <a:cs typeface="Arial" panose="020B0604020202020204" pitchFamily="34" charset="0"/>
              </a:rPr>
              <a:t>CSK-2010</a:t>
            </a:r>
          </a:p>
        </p:txBody>
      </p:sp>
      <p:sp>
        <p:nvSpPr>
          <p:cNvPr id="14" name="TextBox 13">
            <a:extLst>
              <a:ext uri="{FF2B5EF4-FFF2-40B4-BE49-F238E27FC236}">
                <a16:creationId xmlns:a16="http://schemas.microsoft.com/office/drawing/2014/main" id="{04E7B29A-8357-3F47-A89B-13F7F20EAA93}"/>
              </a:ext>
            </a:extLst>
          </p:cNvPr>
          <p:cNvSpPr txBox="1"/>
          <p:nvPr/>
        </p:nvSpPr>
        <p:spPr>
          <a:xfrm>
            <a:off x="959223" y="1963271"/>
            <a:ext cx="3397624" cy="483295"/>
          </a:xfrm>
          <a:prstGeom prst="rect">
            <a:avLst/>
          </a:prstGeom>
          <a:noFill/>
        </p:spPr>
        <p:txBody>
          <a:bodyPr wrap="square" rtlCol="0">
            <a:noAutofit/>
          </a:bodyPr>
          <a:lstStyle/>
          <a:p>
            <a:pPr algn="ctr"/>
            <a:r>
              <a:rPr lang="en-US" sz="1600" b="1" dirty="0">
                <a:solidFill>
                  <a:schemeClr val="accent6"/>
                </a:solidFill>
                <a:latin typeface="Arial" panose="020B0604020202020204" pitchFamily="34" charset="0"/>
                <a:cs typeface="Arial" panose="020B0604020202020204" pitchFamily="34" charset="0"/>
              </a:rPr>
              <a:t>CSK-2030 Connections</a:t>
            </a:r>
          </a:p>
        </p:txBody>
      </p:sp>
      <p:sp>
        <p:nvSpPr>
          <p:cNvPr id="16" name="TextBox 15">
            <a:extLst>
              <a:ext uri="{FF2B5EF4-FFF2-40B4-BE49-F238E27FC236}">
                <a16:creationId xmlns:a16="http://schemas.microsoft.com/office/drawing/2014/main" id="{66DC4CD9-0582-424B-9047-B2210B0800CA}"/>
              </a:ext>
            </a:extLst>
          </p:cNvPr>
          <p:cNvSpPr txBox="1"/>
          <p:nvPr/>
        </p:nvSpPr>
        <p:spPr>
          <a:xfrm>
            <a:off x="4737846" y="1963271"/>
            <a:ext cx="3397624" cy="483295"/>
          </a:xfrm>
          <a:prstGeom prst="rect">
            <a:avLst/>
          </a:prstGeom>
          <a:noFill/>
        </p:spPr>
        <p:txBody>
          <a:bodyPr wrap="square" rtlCol="0">
            <a:noAutofit/>
          </a:bodyPr>
          <a:lstStyle/>
          <a:p>
            <a:pPr algn="ctr"/>
            <a:r>
              <a:rPr lang="en-US" sz="1600" b="1" dirty="0">
                <a:solidFill>
                  <a:schemeClr val="accent6"/>
                </a:solidFill>
                <a:latin typeface="Arial" panose="020B0604020202020204" pitchFamily="34" charset="0"/>
                <a:cs typeface="Arial" panose="020B0604020202020204" pitchFamily="34" charset="0"/>
              </a:rPr>
              <a:t>CSK-2010 Connections</a:t>
            </a:r>
          </a:p>
        </p:txBody>
      </p:sp>
      <p:sp>
        <p:nvSpPr>
          <p:cNvPr id="15" name="Text Placeholder 8">
            <a:extLst>
              <a:ext uri="{FF2B5EF4-FFF2-40B4-BE49-F238E27FC236}">
                <a16:creationId xmlns:a16="http://schemas.microsoft.com/office/drawing/2014/main" id="{59916820-C811-4D6A-9FBF-64177AFDEF47}"/>
              </a:ext>
            </a:extLst>
          </p:cNvPr>
          <p:cNvSpPr txBox="1">
            <a:spLocks/>
          </p:cNvSpPr>
          <p:nvPr/>
        </p:nvSpPr>
        <p:spPr>
          <a:xfrm>
            <a:off x="7598280" y="6550078"/>
            <a:ext cx="1329070" cy="362060"/>
          </a:xfrm>
          <a:prstGeom prst="rect">
            <a:avLst/>
          </a:prstGeom>
        </p:spPr>
        <p:txBody>
          <a:bodyPr anchor="ctr">
            <a:noAutofit/>
          </a:bodyPr>
          <a:lstStyle>
            <a:lvl1pPr marL="0" indent="0" algn="l" defTabSz="914400" rtl="0" eaLnBrk="1" latinLnBrk="0" hangingPunct="1">
              <a:lnSpc>
                <a:spcPct val="90000"/>
              </a:lnSpc>
              <a:spcBef>
                <a:spcPts val="1000"/>
              </a:spcBef>
              <a:buFont typeface="Arial"/>
              <a:buNone/>
              <a:defRPr sz="800" kern="1200">
                <a:solidFill>
                  <a:schemeClr val="tx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PE-US-0004C-0322-G</a:t>
            </a:r>
            <a:endParaRPr lang="en-US" dirty="0"/>
          </a:p>
        </p:txBody>
      </p:sp>
    </p:spTree>
    <p:extLst>
      <p:ext uri="{BB962C8B-B14F-4D97-AF65-F5344CB8AC3E}">
        <p14:creationId xmlns:p14="http://schemas.microsoft.com/office/powerpoint/2010/main" val="3751987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F9A49E-F9EB-2F41-915B-2DA258025192}"/>
              </a:ext>
            </a:extLst>
          </p:cNvPr>
          <p:cNvSpPr>
            <a:spLocks noGrp="1"/>
          </p:cNvSpPr>
          <p:nvPr>
            <p:ph sz="half" idx="1"/>
          </p:nvPr>
        </p:nvSpPr>
        <p:spPr>
          <a:xfrm>
            <a:off x="628649" y="365126"/>
            <a:ext cx="8217399" cy="6184952"/>
          </a:xfrm>
        </p:spPr>
        <p:txBody>
          <a:bodyPr/>
          <a:lstStyle/>
          <a:p>
            <a:pPr marL="0" indent="0">
              <a:buNone/>
            </a:pPr>
            <a:r>
              <a:rPr lang="en-US" sz="1000" b="1" dirty="0"/>
              <a:t>Reference: </a:t>
            </a:r>
            <a:r>
              <a:rPr lang="en-US" sz="1000" i="1" dirty="0">
                <a:solidFill>
                  <a:schemeClr val="tx1"/>
                </a:solidFill>
              </a:rPr>
              <a:t>PM-US-0045A-1020-G Closed Chest Access Using Cannula and </a:t>
            </a:r>
            <a:r>
              <a:rPr lang="en-US" sz="1000" i="1" dirty="0" err="1">
                <a:solidFill>
                  <a:schemeClr val="tx1"/>
                </a:solidFill>
              </a:rPr>
              <a:t>EPi</a:t>
            </a:r>
            <a:r>
              <a:rPr lang="en-US" sz="1000" i="1" dirty="0">
                <a:solidFill>
                  <a:schemeClr val="tx1"/>
                </a:solidFill>
              </a:rPr>
              <a:t>-Sense Coagulation Device</a:t>
            </a:r>
          </a:p>
          <a:p>
            <a:pPr marL="0" indent="0">
              <a:lnSpc>
                <a:spcPct val="100000"/>
              </a:lnSpc>
              <a:spcBef>
                <a:spcPts val="0"/>
              </a:spcBef>
              <a:buNone/>
            </a:pPr>
            <a:endParaRPr lang="en-US" sz="900" dirty="0"/>
          </a:p>
          <a:p>
            <a:pPr marL="0" indent="0">
              <a:lnSpc>
                <a:spcPct val="100000"/>
              </a:lnSpc>
              <a:spcBef>
                <a:spcPts val="0"/>
              </a:spcBef>
              <a:buNone/>
            </a:pPr>
            <a:r>
              <a:rPr lang="en-US" sz="900" b="1" i="1" dirty="0" err="1"/>
              <a:t>EPi</a:t>
            </a:r>
            <a:r>
              <a:rPr lang="en-US" sz="900" b="1" i="1" dirty="0"/>
              <a:t>-Sense® Guided Coagulation System </a:t>
            </a:r>
          </a:p>
          <a:p>
            <a:pPr marL="0" indent="0">
              <a:lnSpc>
                <a:spcPct val="100000"/>
              </a:lnSpc>
              <a:spcBef>
                <a:spcPts val="0"/>
              </a:spcBef>
              <a:buNone/>
            </a:pPr>
            <a:r>
              <a:rPr lang="en-US" sz="900" b="1" i="1" u="sng" dirty="0"/>
              <a:t>U.S. Indications</a:t>
            </a:r>
            <a:r>
              <a:rPr lang="en-US" sz="900" b="1" i="1" dirty="0"/>
              <a:t>: </a:t>
            </a:r>
            <a:r>
              <a:rPr lang="en-US" sz="900" i="1" dirty="0"/>
              <a:t>The </a:t>
            </a:r>
            <a:r>
              <a:rPr lang="en-US" sz="900" i="1" dirty="0" err="1"/>
              <a:t>EPi</a:t>
            </a:r>
            <a:r>
              <a:rPr lang="en-US" sz="900" i="1" dirty="0"/>
              <a:t>-Sense Guided Coagulation System is intended for the treatment of symptomatic long-standing persistent atrial fibrillation (continuous atrial fibrillation greater than 12 months duration) when augmented in a hybrid procedure with an endocardial catheter listed in the instructions for use, in patients (1) who are refractory or intolerant to at least one Class I and/or III antiarrhythmic drug (AAD); and (2) in whom the expected benefit from rhythm control outweighs the potential known risks associated with a hybrid procedure such as delayed post-procedure inflammatory pericardial effusions. </a:t>
            </a:r>
            <a:r>
              <a:rPr lang="en-US" sz="900" b="1" i="1" u="sng" dirty="0"/>
              <a:t>Contraindications</a:t>
            </a:r>
            <a:r>
              <a:rPr lang="en-US" sz="900" i="1" dirty="0"/>
              <a:t> include patients with Barrett’s Esophagitis, left atrial thrombus, a systemic infection, active endocarditis, or a localized infection at the surgical site at the time of surgery. </a:t>
            </a:r>
            <a:r>
              <a:rPr lang="en-US" sz="900" b="1" i="1" u="sng" dirty="0"/>
              <a:t>Adverse Events</a:t>
            </a:r>
            <a:r>
              <a:rPr lang="en-US" sz="900" b="1" i="1" dirty="0"/>
              <a:t>: </a:t>
            </a:r>
            <a:r>
              <a:rPr lang="en-US" sz="900" i="1" dirty="0"/>
              <a:t>Reported adverse events associated with epicardial ablation procedure may include, but are not limited to, the following: pericardial effusion/cardiac tamponade, pericarditis, excessive bleeding, phrenic nerve injury, stroke/TIA/neurologic complication. Please review the Instructions for Use for a complete listing of contraindications, warnings, precautions and potential adverse events located at the following </a:t>
            </a:r>
            <a:r>
              <a:rPr lang="en-US" sz="900" i="1" dirty="0" err="1"/>
              <a:t>AtriCure</a:t>
            </a:r>
            <a:r>
              <a:rPr lang="en-US" sz="900" i="1" dirty="0"/>
              <a:t> web address: https://</a:t>
            </a:r>
            <a:r>
              <a:rPr lang="en-US" sz="900" i="1" dirty="0" err="1"/>
              <a:t>www.AtriCure.com</a:t>
            </a:r>
            <a:r>
              <a:rPr lang="en-US" sz="900" i="1" dirty="0"/>
              <a:t>/</a:t>
            </a:r>
            <a:r>
              <a:rPr lang="en-US" sz="900" i="1" dirty="0" err="1"/>
              <a:t>EPi</a:t>
            </a:r>
            <a:r>
              <a:rPr lang="en-US" sz="900" i="1" dirty="0"/>
              <a:t>-Sense-Coagulation-Device. </a:t>
            </a:r>
            <a:r>
              <a:rPr lang="en-US" sz="900" b="1" i="1" u="sng" dirty="0"/>
              <a:t>Warnings</a:t>
            </a:r>
            <a:r>
              <a:rPr lang="en-US" sz="900" b="1" i="1" dirty="0"/>
              <a:t>: </a:t>
            </a:r>
            <a:r>
              <a:rPr lang="en-US" sz="900" i="1" dirty="0"/>
              <a:t>Physicians should consider post-operative anti-inflammatory medication to decrease the potential for post-operative pericarditis. and/or delayed post-procedure inflammatory pericardial effusions. Physicians should consider post-procedural imaging (i.e. 1-3 weeks post-procedure) for detection of post-procedure inflammatory pericardial effusions. </a:t>
            </a:r>
            <a:r>
              <a:rPr lang="en-US" sz="900" b="1" i="1" u="sng" dirty="0"/>
              <a:t>Precautions</a:t>
            </a:r>
            <a:r>
              <a:rPr lang="en-US" sz="900" b="1" i="1" dirty="0"/>
              <a:t>: </a:t>
            </a:r>
            <a:r>
              <a:rPr lang="en-US" sz="900" i="1" dirty="0"/>
              <a:t>Precautionary measures should be taken prior to considering treatment of patients: (1) Deemed to be high risk and who may not tolerate a potential delayed post-procedure inflammatory pericardial effusion. (2) Who may not be compliant with needed follow-ups to identify potential safety risks. To ensure patients undergoing treatment with the </a:t>
            </a:r>
            <a:r>
              <a:rPr lang="en-US" sz="900" i="1" dirty="0" err="1"/>
              <a:t>EPi</a:t>
            </a:r>
            <a:r>
              <a:rPr lang="en-US" sz="900" i="1" dirty="0"/>
              <a:t>-Sense device are well informed, the benefits, potential risks and procedural outcomes associated with the </a:t>
            </a:r>
            <a:r>
              <a:rPr lang="en-US" sz="900" i="1" dirty="0" err="1"/>
              <a:t>EPi</a:t>
            </a:r>
            <a:r>
              <a:rPr lang="en-US" sz="900" i="1" dirty="0"/>
              <a:t>-Sense Hybrid Convergent procedure should be discussed with the patient. Physicians should document accordingly in the medical record. Qualified operators are physicians authorized by their institution to perform surgical sub-xyphoid pericardial access. The coagulation devices should be used by physicians trained in the techniques of minimally invasive endoscopic surgical procedures and in the specific approach to be used. Operators should undergo training on the use of </a:t>
            </a:r>
            <a:r>
              <a:rPr lang="en-US" sz="900" i="1" dirty="0" err="1"/>
              <a:t>EPi</a:t>
            </a:r>
            <a:r>
              <a:rPr lang="en-US" sz="900" i="1" dirty="0"/>
              <a:t>-Sense device before performing the procedure. Safety and effectiveness of concomitant left atrial appendage closure was not evaluated in the CONVERGE study. Follow-up should be conducted at approximately 30 days post-procedure to monitor for signs of delayed onset pericarditis or pericardial effusion. </a:t>
            </a:r>
            <a:br>
              <a:rPr lang="en-US" sz="900" i="1" dirty="0"/>
            </a:br>
            <a:r>
              <a:rPr lang="en-US" sz="900" b="1" i="1" dirty="0"/>
              <a:t>Rx Only.</a:t>
            </a:r>
          </a:p>
          <a:p>
            <a:pPr marL="0" indent="0">
              <a:lnSpc>
                <a:spcPct val="100000"/>
              </a:lnSpc>
              <a:spcBef>
                <a:spcPts val="0"/>
              </a:spcBef>
              <a:buNone/>
            </a:pPr>
            <a:endParaRPr lang="en-US" sz="900" b="1" i="1" dirty="0"/>
          </a:p>
          <a:p>
            <a:pPr marL="0" indent="0">
              <a:lnSpc>
                <a:spcPct val="100000"/>
              </a:lnSpc>
              <a:spcBef>
                <a:spcPts val="0"/>
              </a:spcBef>
              <a:buNone/>
            </a:pPr>
            <a:endParaRPr lang="en-US" sz="900" b="1" i="1" dirty="0"/>
          </a:p>
          <a:p>
            <a:pPr marL="0" indent="0">
              <a:lnSpc>
                <a:spcPct val="100000"/>
              </a:lnSpc>
              <a:spcBef>
                <a:spcPts val="0"/>
              </a:spcBef>
              <a:buNone/>
            </a:pPr>
            <a:endParaRPr lang="en-US" sz="900" b="1" i="1" dirty="0"/>
          </a:p>
          <a:p>
            <a:pPr marL="0" indent="0">
              <a:lnSpc>
                <a:spcPct val="100000"/>
              </a:lnSpc>
              <a:spcBef>
                <a:spcPts val="0"/>
              </a:spcBef>
              <a:buNone/>
            </a:pPr>
            <a:endParaRPr lang="en-US" sz="900" b="1" i="1" dirty="0"/>
          </a:p>
          <a:p>
            <a:pPr marL="0" indent="0">
              <a:lnSpc>
                <a:spcPct val="100000"/>
              </a:lnSpc>
              <a:spcBef>
                <a:spcPts val="0"/>
              </a:spcBef>
              <a:buNone/>
            </a:pPr>
            <a:endParaRPr lang="en-US" sz="900" b="1" i="1" dirty="0"/>
          </a:p>
          <a:p>
            <a:pPr marL="0" indent="0">
              <a:lnSpc>
                <a:spcPct val="100000"/>
              </a:lnSpc>
              <a:spcBef>
                <a:spcPts val="0"/>
              </a:spcBef>
              <a:buNone/>
            </a:pPr>
            <a:endParaRPr lang="en-US" sz="900" b="1" i="1" dirty="0"/>
          </a:p>
          <a:p>
            <a:pPr marL="0" indent="0">
              <a:lnSpc>
                <a:spcPct val="100000"/>
              </a:lnSpc>
              <a:spcBef>
                <a:spcPts val="0"/>
              </a:spcBef>
              <a:buNone/>
            </a:pPr>
            <a:endParaRPr lang="en-US" sz="900" b="1" i="1" dirty="0"/>
          </a:p>
          <a:p>
            <a:pPr marL="0" indent="0">
              <a:lnSpc>
                <a:spcPct val="100000"/>
              </a:lnSpc>
              <a:spcBef>
                <a:spcPts val="0"/>
              </a:spcBef>
              <a:buNone/>
            </a:pPr>
            <a:endParaRPr lang="en-US" sz="900" b="1" i="1" dirty="0"/>
          </a:p>
          <a:p>
            <a:pPr marL="0" indent="0">
              <a:lnSpc>
                <a:spcPct val="100000"/>
              </a:lnSpc>
              <a:spcBef>
                <a:spcPts val="0"/>
              </a:spcBef>
              <a:buNone/>
            </a:pPr>
            <a:endParaRPr lang="en-US" sz="900" b="1" i="1" dirty="0"/>
          </a:p>
          <a:p>
            <a:pPr marL="0" indent="0">
              <a:lnSpc>
                <a:spcPct val="100000"/>
              </a:lnSpc>
              <a:spcBef>
                <a:spcPts val="0"/>
              </a:spcBef>
              <a:buNone/>
            </a:pPr>
            <a:endParaRPr lang="en-US" sz="900" b="1" i="1" dirty="0"/>
          </a:p>
          <a:p>
            <a:pPr marL="0" indent="0">
              <a:lnSpc>
                <a:spcPct val="100000"/>
              </a:lnSpc>
              <a:spcBef>
                <a:spcPts val="0"/>
              </a:spcBef>
              <a:buNone/>
            </a:pPr>
            <a:endParaRPr lang="en-US" sz="900" b="1" i="1" dirty="0"/>
          </a:p>
          <a:p>
            <a:pPr marL="0" indent="0">
              <a:lnSpc>
                <a:spcPct val="100000"/>
              </a:lnSpc>
              <a:spcBef>
                <a:spcPts val="0"/>
              </a:spcBef>
              <a:buNone/>
            </a:pPr>
            <a:endParaRPr lang="en-US" sz="900" b="1" i="1" dirty="0"/>
          </a:p>
          <a:p>
            <a:pPr marL="0" indent="0">
              <a:lnSpc>
                <a:spcPct val="100000"/>
              </a:lnSpc>
              <a:spcBef>
                <a:spcPts val="0"/>
              </a:spcBef>
              <a:buNone/>
            </a:pPr>
            <a:endParaRPr lang="en-US" sz="900" b="1" i="1" dirty="0"/>
          </a:p>
          <a:p>
            <a:pPr marL="0" indent="0">
              <a:lnSpc>
                <a:spcPct val="100000"/>
              </a:lnSpc>
              <a:spcBef>
                <a:spcPts val="0"/>
              </a:spcBef>
              <a:buNone/>
            </a:pPr>
            <a:endParaRPr lang="en-US" sz="1200" b="1" i="1" dirty="0"/>
          </a:p>
          <a:p>
            <a:pPr marL="0" indent="0">
              <a:lnSpc>
                <a:spcPct val="100000"/>
              </a:lnSpc>
              <a:buNone/>
            </a:pPr>
            <a:r>
              <a:rPr lang="en-US" sz="1000" b="1" dirty="0"/>
              <a:t>ATRICURE, INC. </a:t>
            </a:r>
            <a:br>
              <a:rPr lang="en-US" sz="1000" dirty="0"/>
            </a:br>
            <a:r>
              <a:rPr lang="en-US" sz="1000" dirty="0"/>
              <a:t>7555 Innovation Way</a:t>
            </a:r>
            <a:br>
              <a:rPr lang="en-US" sz="1000" dirty="0"/>
            </a:br>
            <a:r>
              <a:rPr lang="en-US" sz="1000" dirty="0"/>
              <a:t>Mason, OH 45040 USA</a:t>
            </a:r>
            <a:br>
              <a:rPr lang="en-US" sz="1000" dirty="0"/>
            </a:br>
            <a:r>
              <a:rPr lang="en-US" sz="1000" dirty="0"/>
              <a:t>Customer Service: +1 (866) 349-2342</a:t>
            </a:r>
            <a:br>
              <a:rPr lang="en-US" sz="1000" dirty="0"/>
            </a:br>
            <a:r>
              <a:rPr lang="en-US" sz="1000" dirty="0"/>
              <a:t>CustomerService@AtriCure.com</a:t>
            </a:r>
            <a:br>
              <a:rPr lang="en-US" sz="1000" dirty="0"/>
            </a:br>
            <a:r>
              <a:rPr lang="en-US" sz="1000" dirty="0" err="1"/>
              <a:t>www.AtriCure.com</a:t>
            </a:r>
            <a:endParaRPr lang="en-US" sz="1000" dirty="0"/>
          </a:p>
        </p:txBody>
      </p:sp>
      <p:sp>
        <p:nvSpPr>
          <p:cNvPr id="6" name="Text Placeholder 8">
            <a:extLst>
              <a:ext uri="{FF2B5EF4-FFF2-40B4-BE49-F238E27FC236}">
                <a16:creationId xmlns:a16="http://schemas.microsoft.com/office/drawing/2014/main" id="{54245A51-3E3F-4998-AC1B-EE4296E6737A}"/>
              </a:ext>
            </a:extLst>
          </p:cNvPr>
          <p:cNvSpPr txBox="1">
            <a:spLocks/>
          </p:cNvSpPr>
          <p:nvPr/>
        </p:nvSpPr>
        <p:spPr>
          <a:xfrm>
            <a:off x="7598280" y="6550078"/>
            <a:ext cx="1329070" cy="362060"/>
          </a:xfrm>
          <a:prstGeom prst="rect">
            <a:avLst/>
          </a:prstGeom>
        </p:spPr>
        <p:txBody>
          <a:bodyPr anchor="ctr">
            <a:noAutofit/>
          </a:bodyPr>
          <a:lstStyle>
            <a:lvl1pPr marL="0" indent="0" algn="l" defTabSz="914400" rtl="0" eaLnBrk="1" latinLnBrk="0" hangingPunct="1">
              <a:lnSpc>
                <a:spcPct val="90000"/>
              </a:lnSpc>
              <a:spcBef>
                <a:spcPts val="1000"/>
              </a:spcBef>
              <a:buFont typeface="Arial"/>
              <a:buNone/>
              <a:defRPr sz="800" kern="1200">
                <a:solidFill>
                  <a:schemeClr val="tx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PE-US-0004C-0322-G</a:t>
            </a:r>
            <a:endParaRPr lang="en-US" dirty="0"/>
          </a:p>
        </p:txBody>
      </p:sp>
    </p:spTree>
    <p:extLst>
      <p:ext uri="{BB962C8B-B14F-4D97-AF65-F5344CB8AC3E}">
        <p14:creationId xmlns:p14="http://schemas.microsoft.com/office/powerpoint/2010/main" val="227153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B7337C1-834C-A842-82FA-D7D14AB00933}"/>
              </a:ext>
            </a:extLst>
          </p:cNvPr>
          <p:cNvPicPr>
            <a:picLocks noChangeAspect="1"/>
          </p:cNvPicPr>
          <p:nvPr/>
        </p:nvPicPr>
        <p:blipFill>
          <a:blip r:embed="rId2"/>
          <a:srcRect/>
          <a:stretch/>
        </p:blipFill>
        <p:spPr>
          <a:xfrm>
            <a:off x="1329070" y="1977401"/>
            <a:ext cx="6502400" cy="3365277"/>
          </a:xfrm>
          <a:prstGeom prst="rect">
            <a:avLst/>
          </a:prstGeom>
        </p:spPr>
      </p:pic>
      <p:sp>
        <p:nvSpPr>
          <p:cNvPr id="5" name="Title 4"/>
          <p:cNvSpPr>
            <a:spLocks noGrp="1"/>
          </p:cNvSpPr>
          <p:nvPr>
            <p:ph type="title"/>
          </p:nvPr>
        </p:nvSpPr>
        <p:spPr>
          <a:xfrm>
            <a:off x="628650" y="365126"/>
            <a:ext cx="8124932" cy="1018197"/>
          </a:xfrm>
        </p:spPr>
        <p:txBody>
          <a:bodyPr/>
          <a:lstStyle/>
          <a:p>
            <a:r>
              <a:rPr lang="en-US" dirty="0"/>
              <a:t>Hybrid AF Convergent Therapy Procedure: </a:t>
            </a:r>
            <a:br>
              <a:rPr lang="en-US" dirty="0"/>
            </a:br>
            <a:r>
              <a:rPr lang="en-US" dirty="0"/>
              <a:t>Room Setup</a:t>
            </a:r>
          </a:p>
        </p:txBody>
      </p:sp>
      <p:sp>
        <p:nvSpPr>
          <p:cNvPr id="7" name="Text Placeholder 6"/>
          <p:cNvSpPr>
            <a:spLocks noGrp="1"/>
          </p:cNvSpPr>
          <p:nvPr>
            <p:ph type="body" sz="quarter" idx="12"/>
          </p:nvPr>
        </p:nvSpPr>
        <p:spPr/>
        <p:txBody>
          <a:bodyPr/>
          <a:lstStyle/>
          <a:p>
            <a:endParaRPr lang="en-US"/>
          </a:p>
        </p:txBody>
      </p:sp>
      <p:sp>
        <p:nvSpPr>
          <p:cNvPr id="8" name="Text Placeholder 7"/>
          <p:cNvSpPr>
            <a:spLocks noGrp="1"/>
          </p:cNvSpPr>
          <p:nvPr>
            <p:ph type="body" sz="quarter" idx="13"/>
          </p:nvPr>
        </p:nvSpPr>
        <p:spPr/>
        <p:txBody>
          <a:bodyPr/>
          <a:lstStyle/>
          <a:p>
            <a:endParaRPr lang="en-US" dirty="0"/>
          </a:p>
        </p:txBody>
      </p:sp>
      <p:sp>
        <p:nvSpPr>
          <p:cNvPr id="6" name="Text Placeholder 8">
            <a:extLst>
              <a:ext uri="{FF2B5EF4-FFF2-40B4-BE49-F238E27FC236}">
                <a16:creationId xmlns:a16="http://schemas.microsoft.com/office/drawing/2014/main" id="{178DA8D2-BCB0-4E3B-8E1E-3BE35D0057BC}"/>
              </a:ext>
            </a:extLst>
          </p:cNvPr>
          <p:cNvSpPr txBox="1">
            <a:spLocks/>
          </p:cNvSpPr>
          <p:nvPr/>
        </p:nvSpPr>
        <p:spPr>
          <a:xfrm>
            <a:off x="7598280" y="6550078"/>
            <a:ext cx="1329070" cy="362060"/>
          </a:xfrm>
          <a:prstGeom prst="rect">
            <a:avLst/>
          </a:prstGeom>
        </p:spPr>
        <p:txBody>
          <a:bodyPr anchor="ctr">
            <a:noAutofit/>
          </a:bodyPr>
          <a:lstStyle>
            <a:lvl1pPr marL="0" indent="0" algn="l" defTabSz="914400" rtl="0" eaLnBrk="1" latinLnBrk="0" hangingPunct="1">
              <a:lnSpc>
                <a:spcPct val="90000"/>
              </a:lnSpc>
              <a:spcBef>
                <a:spcPts val="1000"/>
              </a:spcBef>
              <a:buFont typeface="Arial"/>
              <a:buNone/>
              <a:defRPr sz="800" kern="1200">
                <a:solidFill>
                  <a:schemeClr val="tx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PE-US-0004C-0322-G</a:t>
            </a:r>
            <a:endParaRPr lang="en-US" dirty="0"/>
          </a:p>
        </p:txBody>
      </p:sp>
    </p:spTree>
    <p:extLst>
      <p:ext uri="{BB962C8B-B14F-4D97-AF65-F5344CB8AC3E}">
        <p14:creationId xmlns:p14="http://schemas.microsoft.com/office/powerpoint/2010/main" val="867143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lstStyle/>
          <a:p>
            <a:pPr>
              <a:buFont typeface="Wingdings" pitchFamily="2" charset="2"/>
              <a:buChar char="q"/>
            </a:pPr>
            <a:r>
              <a:rPr lang="en-US" sz="1600" dirty="0"/>
              <a:t>Patient placed in supine position; arms tucked without shoulder roll. If sleds must be used, avoid right side (to maximize workspace for surgeon). </a:t>
            </a:r>
          </a:p>
          <a:p>
            <a:pPr>
              <a:buFont typeface="Wingdings" pitchFamily="2" charset="2"/>
              <a:buChar char="q"/>
            </a:pPr>
            <a:r>
              <a:rPr lang="en-US" sz="1600" dirty="0"/>
              <a:t>General anesthesia</a:t>
            </a:r>
          </a:p>
          <a:p>
            <a:pPr>
              <a:buFont typeface="Wingdings" pitchFamily="2" charset="2"/>
              <a:buChar char="q"/>
            </a:pPr>
            <a:r>
              <a:rPr lang="en-US" sz="1600" dirty="0"/>
              <a:t>Standard grounding pad for </a:t>
            </a:r>
            <a:r>
              <a:rPr lang="en-US" sz="1600" dirty="0" err="1"/>
              <a:t>Bovie</a:t>
            </a:r>
            <a:r>
              <a:rPr lang="en-US" sz="1600" baseline="30000" dirty="0"/>
              <a:t>®</a:t>
            </a:r>
            <a:r>
              <a:rPr lang="en-US" sz="1600" dirty="0"/>
              <a:t> – usually placed on thigh or buttock</a:t>
            </a:r>
          </a:p>
          <a:p>
            <a:pPr>
              <a:buFont typeface="Wingdings" pitchFamily="2" charset="2"/>
              <a:buChar char="q"/>
            </a:pPr>
            <a:r>
              <a:rPr lang="en-US" sz="1600" dirty="0"/>
              <a:t>1 Amp grounding pad for RF Generator (CS-3000) – </a:t>
            </a:r>
            <a:r>
              <a:rPr lang="en-US" sz="1600" b="1" dirty="0"/>
              <a:t>placed left flank </a:t>
            </a:r>
            <a:r>
              <a:rPr lang="en-US" sz="1600" dirty="0"/>
              <a:t>(see image on next card)</a:t>
            </a:r>
          </a:p>
          <a:p>
            <a:pPr>
              <a:buFont typeface="Wingdings" pitchFamily="2" charset="2"/>
              <a:buChar char="q"/>
            </a:pPr>
            <a:r>
              <a:rPr lang="en-US" sz="1600" dirty="0"/>
              <a:t>Defibrillator pads placed and connected to external defibrillator </a:t>
            </a:r>
          </a:p>
          <a:p>
            <a:pPr>
              <a:buFont typeface="Wingdings" pitchFamily="2" charset="2"/>
              <a:buChar char="q"/>
            </a:pPr>
            <a:r>
              <a:rPr lang="en-US" sz="1600" dirty="0"/>
              <a:t>TEE to rule out LAA thrombus </a:t>
            </a:r>
          </a:p>
          <a:p>
            <a:pPr>
              <a:buFont typeface="Wingdings" pitchFamily="2" charset="2"/>
              <a:buChar char="q"/>
            </a:pPr>
            <a:r>
              <a:rPr lang="en-US" sz="1600" dirty="0"/>
              <a:t>Central line – usually done after TEE cleared </a:t>
            </a:r>
          </a:p>
          <a:p>
            <a:pPr>
              <a:buFont typeface="Wingdings" pitchFamily="2" charset="2"/>
              <a:buChar char="q"/>
            </a:pPr>
            <a:r>
              <a:rPr lang="en-US" sz="1600" dirty="0"/>
              <a:t>Arterial line</a:t>
            </a:r>
          </a:p>
        </p:txBody>
      </p:sp>
      <p:sp>
        <p:nvSpPr>
          <p:cNvPr id="8" name="Content Placeholder 7"/>
          <p:cNvSpPr>
            <a:spLocks noGrp="1"/>
          </p:cNvSpPr>
          <p:nvPr>
            <p:ph sz="half" idx="2"/>
          </p:nvPr>
        </p:nvSpPr>
        <p:spPr/>
        <p:txBody>
          <a:bodyPr/>
          <a:lstStyle/>
          <a:p>
            <a:pPr>
              <a:buFont typeface="Wingdings" pitchFamily="2" charset="2"/>
              <a:buChar char="q"/>
            </a:pPr>
            <a:r>
              <a:rPr lang="en-US" sz="1600" dirty="0"/>
              <a:t>Foley catheter</a:t>
            </a:r>
          </a:p>
          <a:p>
            <a:pPr>
              <a:buFont typeface="Wingdings" pitchFamily="2" charset="2"/>
              <a:buChar char="q"/>
            </a:pPr>
            <a:r>
              <a:rPr lang="en-US" sz="1600" dirty="0"/>
              <a:t>Warming blanket</a:t>
            </a:r>
          </a:p>
          <a:p>
            <a:pPr>
              <a:buFont typeface="Wingdings" pitchFamily="2" charset="2"/>
              <a:buChar char="q"/>
            </a:pPr>
            <a:r>
              <a:rPr lang="en-US" sz="1600" dirty="0"/>
              <a:t>SCD (institution dependent)</a:t>
            </a:r>
          </a:p>
          <a:p>
            <a:pPr>
              <a:buFont typeface="Wingdings" pitchFamily="2" charset="2"/>
              <a:buChar char="q"/>
            </a:pPr>
            <a:r>
              <a:rPr lang="en-US" sz="1600" dirty="0"/>
              <a:t>Standard wall suction (-250mmHg) and tubing to </a:t>
            </a:r>
            <a:r>
              <a:rPr lang="en-US" sz="1600" b="1" dirty="0"/>
              <a:t>cannula</a:t>
            </a:r>
            <a:endParaRPr lang="en-US" sz="1600" dirty="0"/>
          </a:p>
          <a:p>
            <a:pPr>
              <a:buFont typeface="Wingdings" pitchFamily="2" charset="2"/>
              <a:buChar char="q"/>
            </a:pPr>
            <a:r>
              <a:rPr lang="en-US" sz="1600" dirty="0"/>
              <a:t>High vacuum suction (-400mmHg) and tubing to </a:t>
            </a:r>
            <a:r>
              <a:rPr lang="en-US" sz="1600" b="1" dirty="0" err="1"/>
              <a:t>EPi</a:t>
            </a:r>
            <a:r>
              <a:rPr lang="en-US" sz="1600" b="1" dirty="0"/>
              <a:t>-Sense</a:t>
            </a:r>
            <a:r>
              <a:rPr lang="en-US" sz="1600" baseline="30000" dirty="0"/>
              <a:t>®</a:t>
            </a:r>
            <a:r>
              <a:rPr lang="en-US" sz="1600" b="1" dirty="0"/>
              <a:t> Device</a:t>
            </a:r>
            <a:endParaRPr lang="en-US" sz="1600" dirty="0"/>
          </a:p>
          <a:p>
            <a:pPr>
              <a:buFont typeface="Wingdings" pitchFamily="2" charset="2"/>
              <a:buChar char="q"/>
            </a:pPr>
            <a:r>
              <a:rPr lang="en-US" sz="1600" dirty="0"/>
              <a:t>Temperature probe placed by anesthesia and verified under fluoroscopy (C-Arm needed if done in cardiac OR)</a:t>
            </a:r>
          </a:p>
          <a:p>
            <a:pPr>
              <a:buFont typeface="Wingdings" pitchFamily="2" charset="2"/>
              <a:buChar char="q"/>
            </a:pPr>
            <a:r>
              <a:rPr lang="en-US" sz="1600" dirty="0"/>
              <a:t>Prep – chin to mid thigh</a:t>
            </a:r>
          </a:p>
          <a:p>
            <a:pPr>
              <a:buFont typeface="Wingdings" pitchFamily="2" charset="2"/>
              <a:buChar char="q"/>
            </a:pPr>
            <a:r>
              <a:rPr lang="en-US" sz="1600" dirty="0"/>
              <a:t>RF Generator default settings are 30 W for 90 seconds – </a:t>
            </a:r>
            <a:r>
              <a:rPr lang="en-US" sz="1600" i="1" dirty="0"/>
              <a:t>these settings should not be changed unless requested by the surgeon</a:t>
            </a:r>
          </a:p>
        </p:txBody>
      </p:sp>
      <p:sp>
        <p:nvSpPr>
          <p:cNvPr id="6" name="Title 5"/>
          <p:cNvSpPr>
            <a:spLocks noGrp="1"/>
          </p:cNvSpPr>
          <p:nvPr>
            <p:ph type="title"/>
          </p:nvPr>
        </p:nvSpPr>
        <p:spPr/>
        <p:txBody>
          <a:bodyPr/>
          <a:lstStyle/>
          <a:p>
            <a:r>
              <a:rPr lang="en-US" dirty="0"/>
              <a:t>Patient Positioning and Prep</a:t>
            </a:r>
          </a:p>
        </p:txBody>
      </p:sp>
      <p:sp>
        <p:nvSpPr>
          <p:cNvPr id="9" name="Text Placeholder 8"/>
          <p:cNvSpPr>
            <a:spLocks noGrp="1"/>
          </p:cNvSpPr>
          <p:nvPr>
            <p:ph type="body" sz="quarter" idx="12"/>
          </p:nvPr>
        </p:nvSpPr>
        <p:spPr/>
        <p:txBody>
          <a:bodyPr/>
          <a:lstStyle/>
          <a:p>
            <a:endParaRPr lang="en-US" dirty="0"/>
          </a:p>
        </p:txBody>
      </p:sp>
      <p:sp>
        <p:nvSpPr>
          <p:cNvPr id="10" name="Text Placeholder 9"/>
          <p:cNvSpPr>
            <a:spLocks noGrp="1"/>
          </p:cNvSpPr>
          <p:nvPr>
            <p:ph type="body" sz="quarter" idx="13"/>
          </p:nvPr>
        </p:nvSpPr>
        <p:spPr/>
        <p:txBody>
          <a:bodyPr/>
          <a:lstStyle/>
          <a:p>
            <a:endParaRPr lang="en-US" dirty="0"/>
          </a:p>
        </p:txBody>
      </p:sp>
      <p:sp>
        <p:nvSpPr>
          <p:cNvPr id="11" name="Text Placeholder 8">
            <a:extLst>
              <a:ext uri="{FF2B5EF4-FFF2-40B4-BE49-F238E27FC236}">
                <a16:creationId xmlns:a16="http://schemas.microsoft.com/office/drawing/2014/main" id="{F33FA087-36D6-41AF-9306-D3FADB732E42}"/>
              </a:ext>
            </a:extLst>
          </p:cNvPr>
          <p:cNvSpPr txBox="1">
            <a:spLocks/>
          </p:cNvSpPr>
          <p:nvPr/>
        </p:nvSpPr>
        <p:spPr>
          <a:xfrm>
            <a:off x="7598280" y="6550078"/>
            <a:ext cx="1329070" cy="362060"/>
          </a:xfrm>
          <a:prstGeom prst="rect">
            <a:avLst/>
          </a:prstGeom>
        </p:spPr>
        <p:txBody>
          <a:bodyPr anchor="ctr">
            <a:noAutofit/>
          </a:bodyPr>
          <a:lstStyle>
            <a:lvl1pPr marL="0" indent="0" algn="l" defTabSz="914400" rtl="0" eaLnBrk="1" latinLnBrk="0" hangingPunct="1">
              <a:lnSpc>
                <a:spcPct val="90000"/>
              </a:lnSpc>
              <a:spcBef>
                <a:spcPts val="1000"/>
              </a:spcBef>
              <a:buFont typeface="Arial"/>
              <a:buNone/>
              <a:defRPr sz="800" kern="1200">
                <a:solidFill>
                  <a:schemeClr val="tx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PE-US-0004C-0322-G</a:t>
            </a:r>
            <a:endParaRPr lang="en-US" dirty="0"/>
          </a:p>
        </p:txBody>
      </p:sp>
    </p:spTree>
    <p:extLst>
      <p:ext uri="{BB962C8B-B14F-4D97-AF65-F5344CB8AC3E}">
        <p14:creationId xmlns:p14="http://schemas.microsoft.com/office/powerpoint/2010/main" val="1254305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97502-572C-D949-9E79-072DF24CD6B6}"/>
              </a:ext>
            </a:extLst>
          </p:cNvPr>
          <p:cNvSpPr>
            <a:spLocks noGrp="1"/>
          </p:cNvSpPr>
          <p:nvPr>
            <p:ph type="title"/>
          </p:nvPr>
        </p:nvSpPr>
        <p:spPr>
          <a:xfrm>
            <a:off x="628650" y="365126"/>
            <a:ext cx="7886700" cy="1018197"/>
          </a:xfrm>
        </p:spPr>
        <p:txBody>
          <a:bodyPr>
            <a:normAutofit/>
          </a:bodyPr>
          <a:lstStyle/>
          <a:p>
            <a:r>
              <a:rPr lang="en-US" b="0" i="0" kern="1200" dirty="0">
                <a:latin typeface="Arial" charset="0"/>
                <a:ea typeface="Arial" charset="0"/>
                <a:cs typeface="Arial" charset="0"/>
              </a:rPr>
              <a:t>1 Amp Grounding Pad Placement</a:t>
            </a:r>
          </a:p>
        </p:txBody>
      </p:sp>
      <p:pic>
        <p:nvPicPr>
          <p:cNvPr id="8" name="Picture 7">
            <a:extLst>
              <a:ext uri="{FF2B5EF4-FFF2-40B4-BE49-F238E27FC236}">
                <a16:creationId xmlns:a16="http://schemas.microsoft.com/office/drawing/2014/main" id="{0AC4ED07-A97C-4173-A30D-6843C316B750}"/>
              </a:ext>
            </a:extLst>
          </p:cNvPr>
          <p:cNvPicPr>
            <a:picLocks noChangeAspect="1"/>
          </p:cNvPicPr>
          <p:nvPr/>
        </p:nvPicPr>
        <p:blipFill>
          <a:blip r:embed="rId2"/>
          <a:stretch>
            <a:fillRect/>
          </a:stretch>
        </p:blipFill>
        <p:spPr>
          <a:xfrm>
            <a:off x="967760" y="1383323"/>
            <a:ext cx="7208480" cy="4793640"/>
          </a:xfrm>
          <a:prstGeom prst="rect">
            <a:avLst/>
          </a:prstGeom>
          <a:noFill/>
        </p:spPr>
      </p:pic>
      <p:sp>
        <p:nvSpPr>
          <p:cNvPr id="7" name="Text Placeholder 8">
            <a:extLst>
              <a:ext uri="{FF2B5EF4-FFF2-40B4-BE49-F238E27FC236}">
                <a16:creationId xmlns:a16="http://schemas.microsoft.com/office/drawing/2014/main" id="{1C86F849-A0B4-4583-9A3F-EC5B5171B6AC}"/>
              </a:ext>
            </a:extLst>
          </p:cNvPr>
          <p:cNvSpPr txBox="1">
            <a:spLocks/>
          </p:cNvSpPr>
          <p:nvPr/>
        </p:nvSpPr>
        <p:spPr>
          <a:xfrm>
            <a:off x="1329070" y="6176963"/>
            <a:ext cx="5751668" cy="393822"/>
          </a:xfrm>
          <a:prstGeom prst="rect">
            <a:avLst/>
          </a:prstGeom>
        </p:spPr>
        <p:txBody>
          <a:bodyPr anchor="ctr">
            <a:normAutofit/>
          </a:bodyPr>
          <a:lstStyle>
            <a:lvl1pPr marL="0" indent="0" algn="l" defTabSz="914400" rtl="0" eaLnBrk="1" latinLnBrk="0" hangingPunct="1">
              <a:lnSpc>
                <a:spcPct val="90000"/>
              </a:lnSpc>
              <a:spcBef>
                <a:spcPts val="1000"/>
              </a:spcBef>
              <a:buFont typeface="Arial"/>
              <a:buNone/>
              <a:defRPr sz="800" kern="1200">
                <a:solidFill>
                  <a:schemeClr val="tx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kern="1200" dirty="0">
              <a:solidFill>
                <a:srgbClr val="425563"/>
              </a:solidFill>
              <a:latin typeface="Arial" charset="0"/>
              <a:ea typeface="Arial" charset="0"/>
              <a:cs typeface="Arial" charset="0"/>
            </a:endParaRPr>
          </a:p>
        </p:txBody>
      </p:sp>
      <p:sp>
        <p:nvSpPr>
          <p:cNvPr id="13" name="Text Placeholder 4">
            <a:extLst>
              <a:ext uri="{FF2B5EF4-FFF2-40B4-BE49-F238E27FC236}">
                <a16:creationId xmlns:a16="http://schemas.microsoft.com/office/drawing/2014/main" id="{95A44D67-2E89-4746-92EE-A862830B1093}"/>
              </a:ext>
            </a:extLst>
          </p:cNvPr>
          <p:cNvSpPr>
            <a:spLocks noGrp="1"/>
          </p:cNvSpPr>
          <p:nvPr>
            <p:ph type="body" sz="quarter" idx="13"/>
          </p:nvPr>
        </p:nvSpPr>
        <p:spPr>
          <a:xfrm>
            <a:off x="1329070" y="6581417"/>
            <a:ext cx="5751668" cy="240697"/>
          </a:xfrm>
        </p:spPr>
        <p:txBody>
          <a:bodyPr/>
          <a:lstStyle/>
          <a:p>
            <a:endParaRPr lang="en-US"/>
          </a:p>
        </p:txBody>
      </p:sp>
      <p:sp>
        <p:nvSpPr>
          <p:cNvPr id="10" name="Text Placeholder 8">
            <a:extLst>
              <a:ext uri="{FF2B5EF4-FFF2-40B4-BE49-F238E27FC236}">
                <a16:creationId xmlns:a16="http://schemas.microsoft.com/office/drawing/2014/main" id="{A39ACD95-62AB-0340-8473-47B34D8CAAE1}"/>
              </a:ext>
            </a:extLst>
          </p:cNvPr>
          <p:cNvSpPr txBox="1">
            <a:spLocks/>
          </p:cNvSpPr>
          <p:nvPr/>
        </p:nvSpPr>
        <p:spPr>
          <a:xfrm>
            <a:off x="7598280" y="6550078"/>
            <a:ext cx="1329070" cy="362060"/>
          </a:xfrm>
          <a:prstGeom prst="rect">
            <a:avLst/>
          </a:prstGeom>
        </p:spPr>
        <p:txBody>
          <a:bodyPr anchor="ctr">
            <a:noAutofit/>
          </a:bodyPr>
          <a:lstStyle>
            <a:lvl1pPr marL="0" indent="0" algn="l" defTabSz="914400" rtl="0" eaLnBrk="1" latinLnBrk="0" hangingPunct="1">
              <a:lnSpc>
                <a:spcPct val="90000"/>
              </a:lnSpc>
              <a:spcBef>
                <a:spcPts val="1000"/>
              </a:spcBef>
              <a:buFont typeface="Arial"/>
              <a:buNone/>
              <a:defRPr sz="800" kern="1200">
                <a:solidFill>
                  <a:schemeClr val="tx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PE-US-0004C-0322-G</a:t>
            </a:r>
          </a:p>
        </p:txBody>
      </p:sp>
    </p:spTree>
    <p:extLst>
      <p:ext uri="{BB962C8B-B14F-4D97-AF65-F5344CB8AC3E}">
        <p14:creationId xmlns:p14="http://schemas.microsoft.com/office/powerpoint/2010/main" val="3849028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45BFE-DAA4-2B41-BB17-ACD58BA64D4A}"/>
              </a:ext>
            </a:extLst>
          </p:cNvPr>
          <p:cNvSpPr>
            <a:spLocks noGrp="1"/>
          </p:cNvSpPr>
          <p:nvPr>
            <p:ph type="title"/>
          </p:nvPr>
        </p:nvSpPr>
        <p:spPr/>
        <p:txBody>
          <a:bodyPr/>
          <a:lstStyle/>
          <a:p>
            <a:r>
              <a:rPr lang="en-US" dirty="0"/>
              <a:t>Cannula Set-Up</a:t>
            </a:r>
            <a:br>
              <a:rPr lang="en-US" dirty="0"/>
            </a:br>
            <a:endParaRPr lang="en-US" dirty="0"/>
          </a:p>
        </p:txBody>
      </p:sp>
      <p:sp>
        <p:nvSpPr>
          <p:cNvPr id="4" name="Text Placeholder 3">
            <a:extLst>
              <a:ext uri="{FF2B5EF4-FFF2-40B4-BE49-F238E27FC236}">
                <a16:creationId xmlns:a16="http://schemas.microsoft.com/office/drawing/2014/main" id="{FAA08F33-1842-8E48-93DB-8AA91B147969}"/>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62EB712C-C821-F245-BC79-534D29F9AB41}"/>
              </a:ext>
            </a:extLst>
          </p:cNvPr>
          <p:cNvSpPr>
            <a:spLocks noGrp="1"/>
          </p:cNvSpPr>
          <p:nvPr>
            <p:ph type="body" sz="quarter" idx="13"/>
          </p:nvPr>
        </p:nvSpPr>
        <p:spPr/>
        <p:txBody>
          <a:bodyPr/>
          <a:lstStyle/>
          <a:p>
            <a:endParaRPr lang="en-US" dirty="0"/>
          </a:p>
        </p:txBody>
      </p:sp>
      <p:pic>
        <p:nvPicPr>
          <p:cNvPr id="6" name="Picture 5">
            <a:extLst>
              <a:ext uri="{FF2B5EF4-FFF2-40B4-BE49-F238E27FC236}">
                <a16:creationId xmlns:a16="http://schemas.microsoft.com/office/drawing/2014/main" id="{2DDC0564-FC1F-F54C-B6BD-34549085C7E7}"/>
              </a:ext>
            </a:extLst>
          </p:cNvPr>
          <p:cNvPicPr>
            <a:picLocks noChangeAspect="1"/>
          </p:cNvPicPr>
          <p:nvPr/>
        </p:nvPicPr>
        <p:blipFill>
          <a:blip r:embed="rId2">
            <a:alphaModFix/>
            <a:extLst>
              <a:ext uri="{BEBA8EAE-BF5A-486C-A8C5-ECC9F3942E4B}">
                <a14:imgProps xmlns:a14="http://schemas.microsoft.com/office/drawing/2010/main">
                  <a14:imgLayer r:embed="rId3">
                    <a14:imgEffect>
                      <a14:sharpenSoften amount="100000"/>
                    </a14:imgEffect>
                  </a14:imgLayer>
                </a14:imgProps>
              </a:ext>
            </a:extLst>
          </a:blip>
          <a:stretch>
            <a:fillRect/>
          </a:stretch>
        </p:blipFill>
        <p:spPr>
          <a:xfrm>
            <a:off x="1346753" y="1943100"/>
            <a:ext cx="6331226" cy="2971800"/>
          </a:xfrm>
          <a:prstGeom prst="rect">
            <a:avLst/>
          </a:prstGeom>
        </p:spPr>
      </p:pic>
      <p:sp>
        <p:nvSpPr>
          <p:cNvPr id="10" name="TextBox 9">
            <a:extLst>
              <a:ext uri="{FF2B5EF4-FFF2-40B4-BE49-F238E27FC236}">
                <a16:creationId xmlns:a16="http://schemas.microsoft.com/office/drawing/2014/main" id="{64096C42-3223-CB43-8903-6CC9AA48981B}"/>
              </a:ext>
            </a:extLst>
          </p:cNvPr>
          <p:cNvSpPr txBox="1"/>
          <p:nvPr/>
        </p:nvSpPr>
        <p:spPr>
          <a:xfrm>
            <a:off x="5814853" y="2352998"/>
            <a:ext cx="1434850" cy="584775"/>
          </a:xfrm>
          <a:prstGeom prst="rect">
            <a:avLst/>
          </a:prstGeom>
          <a:noFill/>
        </p:spPr>
        <p:txBody>
          <a:bodyPr wrap="square" rtlCol="0">
            <a:noAutofit/>
          </a:bodyPr>
          <a:lstStyle/>
          <a:p>
            <a:pPr algn="ctr"/>
            <a:r>
              <a:rPr lang="en-US" sz="1600" dirty="0">
                <a:latin typeface="Arial" panose="020B0604020202020204" pitchFamily="34" charset="0"/>
                <a:cs typeface="Arial" panose="020B0604020202020204" pitchFamily="34" charset="0"/>
              </a:rPr>
              <a:t>To Vacuum Tubing</a:t>
            </a:r>
          </a:p>
        </p:txBody>
      </p:sp>
      <p:sp>
        <p:nvSpPr>
          <p:cNvPr id="11" name="TextBox 10">
            <a:extLst>
              <a:ext uri="{FF2B5EF4-FFF2-40B4-BE49-F238E27FC236}">
                <a16:creationId xmlns:a16="http://schemas.microsoft.com/office/drawing/2014/main" id="{6BD5E652-BD14-A245-8769-C2A516686BA7}"/>
              </a:ext>
            </a:extLst>
          </p:cNvPr>
          <p:cNvSpPr txBox="1"/>
          <p:nvPr/>
        </p:nvSpPr>
        <p:spPr>
          <a:xfrm>
            <a:off x="2319590" y="4013237"/>
            <a:ext cx="1434850" cy="338554"/>
          </a:xfrm>
          <a:prstGeom prst="rect">
            <a:avLst/>
          </a:prstGeom>
          <a:noFill/>
        </p:spPr>
        <p:txBody>
          <a:bodyPr wrap="square" rtlCol="0">
            <a:noAutofit/>
          </a:bodyPr>
          <a:lstStyle/>
          <a:p>
            <a:pPr algn="r"/>
            <a:r>
              <a:rPr lang="en-US" sz="1600" dirty="0">
                <a:latin typeface="Arial" panose="020B0604020202020204" pitchFamily="34" charset="0"/>
                <a:cs typeface="Arial" panose="020B0604020202020204" pitchFamily="34" charset="0"/>
              </a:rPr>
              <a:t>Stopcock</a:t>
            </a:r>
          </a:p>
        </p:txBody>
      </p:sp>
      <p:sp>
        <p:nvSpPr>
          <p:cNvPr id="12" name="TextBox 11">
            <a:extLst>
              <a:ext uri="{FF2B5EF4-FFF2-40B4-BE49-F238E27FC236}">
                <a16:creationId xmlns:a16="http://schemas.microsoft.com/office/drawing/2014/main" id="{C418E07C-639C-FF43-ABE5-0502D3DBE1F7}"/>
              </a:ext>
            </a:extLst>
          </p:cNvPr>
          <p:cNvSpPr txBox="1"/>
          <p:nvPr/>
        </p:nvSpPr>
        <p:spPr>
          <a:xfrm>
            <a:off x="1264753" y="4815889"/>
            <a:ext cx="4430366" cy="1323439"/>
          </a:xfrm>
          <a:prstGeom prst="rect">
            <a:avLst/>
          </a:prstGeom>
          <a:noFill/>
        </p:spPr>
        <p:txBody>
          <a:bodyPr wrap="square" rtlCol="0">
            <a:noAutofit/>
          </a:bodyPr>
          <a:lstStyle/>
          <a:p>
            <a:r>
              <a:rPr lang="en-US" sz="1600" dirty="0">
                <a:latin typeface="Arial" panose="020B0604020202020204" pitchFamily="34" charset="0"/>
                <a:cs typeface="Arial" panose="020B0604020202020204" pitchFamily="34" charset="0"/>
              </a:rPr>
              <a:t>To sterile IV Tubing connected to 1 LITER NS or STERILE WATER (room temp, pressurized); </a:t>
            </a:r>
            <a:r>
              <a:rPr lang="en-US" sz="1600" i="1" dirty="0">
                <a:latin typeface="Arial" panose="020B0604020202020204" pitchFamily="34" charset="0"/>
                <a:cs typeface="Arial" panose="020B0604020202020204" pitchFamily="34" charset="0"/>
              </a:rPr>
              <a:t>alternatively </a:t>
            </a:r>
            <a:r>
              <a:rPr lang="en-US" sz="1600" i="1" dirty="0" err="1">
                <a:latin typeface="Arial" panose="020B0604020202020204" pitchFamily="34" charset="0"/>
                <a:cs typeface="Arial" panose="020B0604020202020204" pitchFamily="34" charset="0"/>
              </a:rPr>
              <a:t>Asepto</a:t>
            </a:r>
            <a:r>
              <a:rPr lang="en-US" sz="1600" i="1" dirty="0">
                <a:latin typeface="Arial" panose="020B0604020202020204" pitchFamily="34" charset="0"/>
                <a:cs typeface="Arial" panose="020B0604020202020204" pitchFamily="34" charset="0"/>
              </a:rPr>
              <a:t> syringe may be used instead of IV tubing/pressurized liter bag of fluid for cannula irrigation </a:t>
            </a:r>
          </a:p>
        </p:txBody>
      </p:sp>
      <p:sp>
        <p:nvSpPr>
          <p:cNvPr id="9" name="Text Placeholder 8">
            <a:extLst>
              <a:ext uri="{FF2B5EF4-FFF2-40B4-BE49-F238E27FC236}">
                <a16:creationId xmlns:a16="http://schemas.microsoft.com/office/drawing/2014/main" id="{8FF62CD6-76B3-4CF4-B389-724982C12656}"/>
              </a:ext>
            </a:extLst>
          </p:cNvPr>
          <p:cNvSpPr txBox="1">
            <a:spLocks/>
          </p:cNvSpPr>
          <p:nvPr/>
        </p:nvSpPr>
        <p:spPr>
          <a:xfrm>
            <a:off x="7598280" y="6550078"/>
            <a:ext cx="1329070" cy="362060"/>
          </a:xfrm>
          <a:prstGeom prst="rect">
            <a:avLst/>
          </a:prstGeom>
        </p:spPr>
        <p:txBody>
          <a:bodyPr anchor="ctr">
            <a:noAutofit/>
          </a:bodyPr>
          <a:lstStyle>
            <a:lvl1pPr marL="0" indent="0" algn="l" defTabSz="914400" rtl="0" eaLnBrk="1" latinLnBrk="0" hangingPunct="1">
              <a:lnSpc>
                <a:spcPct val="90000"/>
              </a:lnSpc>
              <a:spcBef>
                <a:spcPts val="1000"/>
              </a:spcBef>
              <a:buFont typeface="Arial"/>
              <a:buNone/>
              <a:defRPr sz="800" kern="1200">
                <a:solidFill>
                  <a:schemeClr val="tx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PE-US-0004C-0322-G</a:t>
            </a:r>
          </a:p>
        </p:txBody>
      </p:sp>
    </p:spTree>
    <p:extLst>
      <p:ext uri="{BB962C8B-B14F-4D97-AF65-F5344CB8AC3E}">
        <p14:creationId xmlns:p14="http://schemas.microsoft.com/office/powerpoint/2010/main" val="2097335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E700-7CC2-4D4A-BEC0-24590C624B76}"/>
              </a:ext>
            </a:extLst>
          </p:cNvPr>
          <p:cNvSpPr>
            <a:spLocks noGrp="1"/>
          </p:cNvSpPr>
          <p:nvPr>
            <p:ph type="title"/>
          </p:nvPr>
        </p:nvSpPr>
        <p:spPr/>
        <p:txBody>
          <a:bodyPr/>
          <a:lstStyle/>
          <a:p>
            <a:r>
              <a:rPr lang="en-US" dirty="0" err="1"/>
              <a:t>EPi</a:t>
            </a:r>
            <a:r>
              <a:rPr lang="en-US" dirty="0"/>
              <a:t>-Sense Device Set-Up</a:t>
            </a:r>
          </a:p>
        </p:txBody>
      </p:sp>
      <p:sp>
        <p:nvSpPr>
          <p:cNvPr id="4" name="Text Placeholder 3">
            <a:extLst>
              <a:ext uri="{FF2B5EF4-FFF2-40B4-BE49-F238E27FC236}">
                <a16:creationId xmlns:a16="http://schemas.microsoft.com/office/drawing/2014/main" id="{DD13BCD9-5F67-884A-8656-FEE866907BB7}"/>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8FB820DE-92C9-5943-8EF3-8A167B3EE4FC}"/>
              </a:ext>
            </a:extLst>
          </p:cNvPr>
          <p:cNvSpPr>
            <a:spLocks noGrp="1"/>
          </p:cNvSpPr>
          <p:nvPr>
            <p:ph type="body" sz="quarter" idx="13"/>
          </p:nvPr>
        </p:nvSpPr>
        <p:spPr/>
        <p:txBody>
          <a:bodyPr/>
          <a:lstStyle/>
          <a:p>
            <a:endParaRPr lang="en-US" dirty="0"/>
          </a:p>
        </p:txBody>
      </p:sp>
      <p:pic>
        <p:nvPicPr>
          <p:cNvPr id="6" name="Picture 5">
            <a:extLst>
              <a:ext uri="{FF2B5EF4-FFF2-40B4-BE49-F238E27FC236}">
                <a16:creationId xmlns:a16="http://schemas.microsoft.com/office/drawing/2014/main" id="{3B25D69B-08E0-E640-8F81-A0A5F90200D5}"/>
              </a:ext>
            </a:extLst>
          </p:cNvPr>
          <p:cNvPicPr>
            <a:picLocks noChangeAspect="1"/>
          </p:cNvPicPr>
          <p:nvPr/>
        </p:nvPicPr>
        <p:blipFill>
          <a:blip r:embed="rId2">
            <a:alphaModFix/>
          </a:blip>
          <a:stretch>
            <a:fillRect/>
          </a:stretch>
        </p:blipFill>
        <p:spPr>
          <a:xfrm>
            <a:off x="2297267" y="2266695"/>
            <a:ext cx="4524806" cy="2583212"/>
          </a:xfrm>
          <a:prstGeom prst="rect">
            <a:avLst/>
          </a:prstGeom>
        </p:spPr>
      </p:pic>
      <p:sp>
        <p:nvSpPr>
          <p:cNvPr id="8" name="TextBox 7">
            <a:extLst>
              <a:ext uri="{FF2B5EF4-FFF2-40B4-BE49-F238E27FC236}">
                <a16:creationId xmlns:a16="http://schemas.microsoft.com/office/drawing/2014/main" id="{93A65587-9F2F-4B4E-9564-3E2DA24EC19C}"/>
              </a:ext>
            </a:extLst>
          </p:cNvPr>
          <p:cNvSpPr txBox="1"/>
          <p:nvPr/>
        </p:nvSpPr>
        <p:spPr>
          <a:xfrm>
            <a:off x="2531174" y="1698325"/>
            <a:ext cx="965061" cy="555445"/>
          </a:xfrm>
          <a:prstGeom prst="rect">
            <a:avLst/>
          </a:prstGeom>
          <a:noFill/>
        </p:spPr>
        <p:txBody>
          <a:bodyPr wrap="square" rtlCol="0" anchor="b">
            <a:noAutofit/>
          </a:bodyPr>
          <a:lstStyle/>
          <a:p>
            <a:pPr algn="ctr"/>
            <a:r>
              <a:rPr lang="en-US" sz="1400" dirty="0">
                <a:solidFill>
                  <a:srgbClr val="002060"/>
                </a:solidFill>
                <a:latin typeface="Arial" panose="020B0604020202020204" pitchFamily="34" charset="0"/>
                <a:cs typeface="Arial" panose="020B0604020202020204" pitchFamily="34" charset="0"/>
              </a:rPr>
              <a:t>Vacuum Tubing</a:t>
            </a:r>
          </a:p>
        </p:txBody>
      </p:sp>
      <p:sp>
        <p:nvSpPr>
          <p:cNvPr id="9" name="TextBox 8">
            <a:extLst>
              <a:ext uri="{FF2B5EF4-FFF2-40B4-BE49-F238E27FC236}">
                <a16:creationId xmlns:a16="http://schemas.microsoft.com/office/drawing/2014/main" id="{0C8CC84B-9603-A14C-A284-60EFAD65987C}"/>
              </a:ext>
            </a:extLst>
          </p:cNvPr>
          <p:cNvSpPr txBox="1"/>
          <p:nvPr/>
        </p:nvSpPr>
        <p:spPr>
          <a:xfrm>
            <a:off x="3478307" y="1698325"/>
            <a:ext cx="1138518" cy="555445"/>
          </a:xfrm>
          <a:prstGeom prst="rect">
            <a:avLst/>
          </a:prstGeom>
          <a:noFill/>
        </p:spPr>
        <p:txBody>
          <a:bodyPr wrap="square" rtlCol="0" anchor="b">
            <a:noAutofit/>
          </a:bodyPr>
          <a:lstStyle/>
          <a:p>
            <a:pPr algn="ctr"/>
            <a:r>
              <a:rPr lang="en-US" sz="1400" dirty="0">
                <a:solidFill>
                  <a:srgbClr val="002060"/>
                </a:solidFill>
                <a:latin typeface="Arial" panose="020B0604020202020204" pitchFamily="34" charset="0"/>
                <a:cs typeface="Arial" panose="020B0604020202020204" pitchFamily="34" charset="0"/>
              </a:rPr>
              <a:t>Stepped </a:t>
            </a:r>
            <a:r>
              <a:rPr lang="en-US" sz="1400" dirty="0" err="1">
                <a:solidFill>
                  <a:srgbClr val="002060"/>
                </a:solidFill>
                <a:latin typeface="Arial" panose="020B0604020202020204" pitchFamily="34" charset="0"/>
                <a:cs typeface="Arial" panose="020B0604020202020204" pitchFamily="34" charset="0"/>
              </a:rPr>
              <a:t>Luer</a:t>
            </a:r>
            <a:r>
              <a:rPr lang="en-US" sz="1400" dirty="0">
                <a:solidFill>
                  <a:srgbClr val="002060"/>
                </a:solidFill>
                <a:latin typeface="Arial" panose="020B0604020202020204" pitchFamily="34" charset="0"/>
                <a:cs typeface="Arial" panose="020B0604020202020204" pitchFamily="34" charset="0"/>
              </a:rPr>
              <a:t> Fitting</a:t>
            </a:r>
          </a:p>
        </p:txBody>
      </p:sp>
      <p:sp>
        <p:nvSpPr>
          <p:cNvPr id="10" name="TextBox 9">
            <a:extLst>
              <a:ext uri="{FF2B5EF4-FFF2-40B4-BE49-F238E27FC236}">
                <a16:creationId xmlns:a16="http://schemas.microsoft.com/office/drawing/2014/main" id="{830B9D55-DA23-8E44-AF08-4EBD5A04B088}"/>
              </a:ext>
            </a:extLst>
          </p:cNvPr>
          <p:cNvSpPr txBox="1"/>
          <p:nvPr/>
        </p:nvSpPr>
        <p:spPr>
          <a:xfrm>
            <a:off x="4506125" y="1951179"/>
            <a:ext cx="1138518" cy="302591"/>
          </a:xfrm>
          <a:prstGeom prst="rect">
            <a:avLst/>
          </a:prstGeom>
          <a:noFill/>
        </p:spPr>
        <p:txBody>
          <a:bodyPr wrap="square" rtlCol="0" anchor="b">
            <a:noAutofit/>
          </a:bodyPr>
          <a:lstStyle/>
          <a:p>
            <a:pPr algn="ctr"/>
            <a:r>
              <a:rPr lang="en-US" sz="1400" dirty="0">
                <a:solidFill>
                  <a:srgbClr val="002060"/>
                </a:solidFill>
                <a:latin typeface="Arial" panose="020B0604020202020204" pitchFamily="34" charset="0"/>
                <a:cs typeface="Arial" panose="020B0604020202020204" pitchFamily="34" charset="0"/>
              </a:rPr>
              <a:t>Stopcock</a:t>
            </a:r>
          </a:p>
        </p:txBody>
      </p:sp>
      <p:sp>
        <p:nvSpPr>
          <p:cNvPr id="12" name="TextBox 11">
            <a:extLst>
              <a:ext uri="{FF2B5EF4-FFF2-40B4-BE49-F238E27FC236}">
                <a16:creationId xmlns:a16="http://schemas.microsoft.com/office/drawing/2014/main" id="{6193A970-D301-F342-9E05-E835D79F4572}"/>
              </a:ext>
            </a:extLst>
          </p:cNvPr>
          <p:cNvSpPr txBox="1"/>
          <p:nvPr/>
        </p:nvSpPr>
        <p:spPr>
          <a:xfrm>
            <a:off x="5530667" y="1951179"/>
            <a:ext cx="1138518" cy="302591"/>
          </a:xfrm>
          <a:prstGeom prst="rect">
            <a:avLst/>
          </a:prstGeom>
          <a:noFill/>
        </p:spPr>
        <p:txBody>
          <a:bodyPr wrap="square" rtlCol="0" anchor="b">
            <a:noAutofit/>
          </a:bodyPr>
          <a:lstStyle/>
          <a:p>
            <a:pPr algn="ctr"/>
            <a:r>
              <a:rPr lang="en-US" sz="1400" dirty="0">
                <a:solidFill>
                  <a:srgbClr val="002060"/>
                </a:solidFill>
                <a:latin typeface="Arial" panose="020B0604020202020204" pitchFamily="34" charset="0"/>
                <a:cs typeface="Arial" panose="020B0604020202020204" pitchFamily="34" charset="0"/>
              </a:rPr>
              <a:t>IV Tubing</a:t>
            </a:r>
          </a:p>
        </p:txBody>
      </p:sp>
      <p:sp>
        <p:nvSpPr>
          <p:cNvPr id="13" name="TextBox 12">
            <a:extLst>
              <a:ext uri="{FF2B5EF4-FFF2-40B4-BE49-F238E27FC236}">
                <a16:creationId xmlns:a16="http://schemas.microsoft.com/office/drawing/2014/main" id="{89831E99-097A-B846-B9A3-974FE963349C}"/>
              </a:ext>
            </a:extLst>
          </p:cNvPr>
          <p:cNvSpPr txBox="1"/>
          <p:nvPr/>
        </p:nvSpPr>
        <p:spPr>
          <a:xfrm>
            <a:off x="6768283" y="3944313"/>
            <a:ext cx="965061" cy="304960"/>
          </a:xfrm>
          <a:prstGeom prst="rect">
            <a:avLst/>
          </a:prstGeom>
          <a:noFill/>
        </p:spPr>
        <p:txBody>
          <a:bodyPr wrap="square" rtlCol="0" anchor="t">
            <a:noAutofit/>
          </a:bodyPr>
          <a:lstStyle/>
          <a:p>
            <a:r>
              <a:rPr lang="en-US" sz="1400" dirty="0">
                <a:solidFill>
                  <a:srgbClr val="002060"/>
                </a:solidFill>
                <a:latin typeface="Arial" panose="020B0604020202020204" pitchFamily="34" charset="0"/>
                <a:cs typeface="Arial" panose="020B0604020202020204" pitchFamily="34" charset="0"/>
              </a:rPr>
              <a:t>RF Cable</a:t>
            </a:r>
          </a:p>
        </p:txBody>
      </p:sp>
      <p:sp>
        <p:nvSpPr>
          <p:cNvPr id="14" name="TextBox 13">
            <a:extLst>
              <a:ext uri="{FF2B5EF4-FFF2-40B4-BE49-F238E27FC236}">
                <a16:creationId xmlns:a16="http://schemas.microsoft.com/office/drawing/2014/main" id="{3983A215-9615-9647-AE42-794BFD07A336}"/>
              </a:ext>
            </a:extLst>
          </p:cNvPr>
          <p:cNvSpPr txBox="1"/>
          <p:nvPr/>
        </p:nvSpPr>
        <p:spPr>
          <a:xfrm>
            <a:off x="6768283" y="3010619"/>
            <a:ext cx="1664067" cy="490332"/>
          </a:xfrm>
          <a:prstGeom prst="rect">
            <a:avLst/>
          </a:prstGeom>
          <a:noFill/>
        </p:spPr>
        <p:txBody>
          <a:bodyPr wrap="square" rtlCol="0" anchor="t">
            <a:noAutofit/>
          </a:bodyPr>
          <a:lstStyle/>
          <a:p>
            <a:r>
              <a:rPr lang="en-US" sz="1400" dirty="0">
                <a:solidFill>
                  <a:srgbClr val="FF0000"/>
                </a:solidFill>
                <a:latin typeface="Arial" panose="020B0604020202020204" pitchFamily="34" charset="0"/>
                <a:cs typeface="Arial" panose="020B0604020202020204" pitchFamily="34" charset="0"/>
              </a:rPr>
              <a:t>To Unpressurized Normal Saline Bag</a:t>
            </a:r>
          </a:p>
        </p:txBody>
      </p:sp>
      <p:sp>
        <p:nvSpPr>
          <p:cNvPr id="15" name="TextBox 14">
            <a:extLst>
              <a:ext uri="{FF2B5EF4-FFF2-40B4-BE49-F238E27FC236}">
                <a16:creationId xmlns:a16="http://schemas.microsoft.com/office/drawing/2014/main" id="{96AB370D-3632-704F-B2A6-D75897966306}"/>
              </a:ext>
            </a:extLst>
          </p:cNvPr>
          <p:cNvSpPr txBox="1"/>
          <p:nvPr/>
        </p:nvSpPr>
        <p:spPr>
          <a:xfrm>
            <a:off x="6768283" y="3534910"/>
            <a:ext cx="1664067" cy="263739"/>
          </a:xfrm>
          <a:prstGeom prst="rect">
            <a:avLst/>
          </a:prstGeom>
          <a:noFill/>
        </p:spPr>
        <p:txBody>
          <a:bodyPr wrap="square" rtlCol="0" anchor="t">
            <a:noAutofit/>
          </a:bodyPr>
          <a:lstStyle/>
          <a:p>
            <a:r>
              <a:rPr lang="en-US" sz="1400" dirty="0">
                <a:solidFill>
                  <a:srgbClr val="FF0000"/>
                </a:solidFill>
                <a:latin typeface="Arial" panose="020B0604020202020204" pitchFamily="34" charset="0"/>
                <a:cs typeface="Arial" panose="020B0604020202020204" pitchFamily="34" charset="0"/>
              </a:rPr>
              <a:t>To RF Generator</a:t>
            </a:r>
          </a:p>
        </p:txBody>
      </p:sp>
      <p:sp>
        <p:nvSpPr>
          <p:cNvPr id="16" name="TextBox 15">
            <a:extLst>
              <a:ext uri="{FF2B5EF4-FFF2-40B4-BE49-F238E27FC236}">
                <a16:creationId xmlns:a16="http://schemas.microsoft.com/office/drawing/2014/main" id="{2F1B0B8C-BDE1-4545-B25C-797CA6166FA8}"/>
              </a:ext>
            </a:extLst>
          </p:cNvPr>
          <p:cNvSpPr txBox="1"/>
          <p:nvPr/>
        </p:nvSpPr>
        <p:spPr>
          <a:xfrm>
            <a:off x="1047964" y="2834073"/>
            <a:ext cx="1249303" cy="784137"/>
          </a:xfrm>
          <a:prstGeom prst="rect">
            <a:avLst/>
          </a:prstGeom>
          <a:noFill/>
        </p:spPr>
        <p:txBody>
          <a:bodyPr wrap="square" rtlCol="0" anchor="t">
            <a:noAutofit/>
          </a:bodyPr>
          <a:lstStyle/>
          <a:p>
            <a:pPr algn="ctr"/>
            <a:r>
              <a:rPr lang="en-US" sz="1400" dirty="0">
                <a:solidFill>
                  <a:srgbClr val="FF0000"/>
                </a:solidFill>
                <a:latin typeface="Arial" panose="020B0604020202020204" pitchFamily="34" charset="0"/>
                <a:cs typeface="Arial" panose="020B0604020202020204" pitchFamily="34" charset="0"/>
              </a:rPr>
              <a:t>To </a:t>
            </a:r>
            <a:br>
              <a:rPr lang="en-US" sz="1400" dirty="0">
                <a:solidFill>
                  <a:srgbClr val="FF0000"/>
                </a:solidFill>
                <a:latin typeface="Arial" panose="020B0604020202020204" pitchFamily="34" charset="0"/>
                <a:cs typeface="Arial" panose="020B0604020202020204" pitchFamily="34" charset="0"/>
              </a:rPr>
            </a:br>
            <a:r>
              <a:rPr lang="en-US" sz="1400" dirty="0">
                <a:solidFill>
                  <a:srgbClr val="FF0000"/>
                </a:solidFill>
                <a:latin typeface="Arial" panose="020B0604020202020204" pitchFamily="34" charset="0"/>
                <a:cs typeface="Arial" panose="020B0604020202020204" pitchFamily="34" charset="0"/>
              </a:rPr>
              <a:t>-400 </a:t>
            </a:r>
            <a:r>
              <a:rPr lang="en-US" sz="1400" dirty="0" err="1">
                <a:solidFill>
                  <a:srgbClr val="FF0000"/>
                </a:solidFill>
                <a:latin typeface="Arial" panose="020B0604020202020204" pitchFamily="34" charset="0"/>
                <a:cs typeface="Arial" panose="020B0604020202020204" pitchFamily="34" charset="0"/>
              </a:rPr>
              <a:t>mmHG</a:t>
            </a:r>
            <a:r>
              <a:rPr lang="en-US" sz="1400" dirty="0">
                <a:solidFill>
                  <a:srgbClr val="FF0000"/>
                </a:solidFill>
                <a:latin typeface="Arial" panose="020B0604020202020204" pitchFamily="34" charset="0"/>
                <a:cs typeface="Arial" panose="020B0604020202020204" pitchFamily="34" charset="0"/>
              </a:rPr>
              <a:t> Vacuum</a:t>
            </a:r>
          </a:p>
        </p:txBody>
      </p:sp>
      <p:sp>
        <p:nvSpPr>
          <p:cNvPr id="17" name="Text Placeholder 8">
            <a:extLst>
              <a:ext uri="{FF2B5EF4-FFF2-40B4-BE49-F238E27FC236}">
                <a16:creationId xmlns:a16="http://schemas.microsoft.com/office/drawing/2014/main" id="{B23279A9-CFE2-4D92-B0CA-CB659029A06D}"/>
              </a:ext>
            </a:extLst>
          </p:cNvPr>
          <p:cNvSpPr txBox="1">
            <a:spLocks/>
          </p:cNvSpPr>
          <p:nvPr/>
        </p:nvSpPr>
        <p:spPr>
          <a:xfrm>
            <a:off x="7598280" y="6550078"/>
            <a:ext cx="1329070" cy="362060"/>
          </a:xfrm>
          <a:prstGeom prst="rect">
            <a:avLst/>
          </a:prstGeom>
        </p:spPr>
        <p:txBody>
          <a:bodyPr anchor="ctr">
            <a:noAutofit/>
          </a:bodyPr>
          <a:lstStyle>
            <a:lvl1pPr marL="0" indent="0" algn="l" defTabSz="914400" rtl="0" eaLnBrk="1" latinLnBrk="0" hangingPunct="1">
              <a:lnSpc>
                <a:spcPct val="90000"/>
              </a:lnSpc>
              <a:spcBef>
                <a:spcPts val="1000"/>
              </a:spcBef>
              <a:buFont typeface="Arial"/>
              <a:buNone/>
              <a:defRPr sz="800" kern="1200">
                <a:solidFill>
                  <a:schemeClr val="tx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PE-US-0004C-0322-G</a:t>
            </a:r>
            <a:endParaRPr lang="en-US" dirty="0"/>
          </a:p>
        </p:txBody>
      </p:sp>
    </p:spTree>
    <p:extLst>
      <p:ext uri="{BB962C8B-B14F-4D97-AF65-F5344CB8AC3E}">
        <p14:creationId xmlns:p14="http://schemas.microsoft.com/office/powerpoint/2010/main" val="2424053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D8A90E-D99F-BF4A-BC42-A518FFC6D50E}"/>
              </a:ext>
            </a:extLst>
          </p:cNvPr>
          <p:cNvSpPr>
            <a:spLocks noGrp="1"/>
          </p:cNvSpPr>
          <p:nvPr>
            <p:ph sz="half" idx="1"/>
          </p:nvPr>
        </p:nvSpPr>
        <p:spPr/>
        <p:txBody>
          <a:bodyPr/>
          <a:lstStyle/>
          <a:p>
            <a:pPr marL="285750" indent="-285750">
              <a:buFont typeface="Wingdings" pitchFamily="2" charset="2"/>
              <a:buChar char="q"/>
            </a:pPr>
            <a:r>
              <a:rPr lang="en-US" sz="1600" dirty="0"/>
              <a:t>Prepare the Vacuum </a:t>
            </a:r>
          </a:p>
          <a:p>
            <a:pPr marL="635000" lvl="1" indent="-285750">
              <a:buFont typeface="Wingdings" pitchFamily="2" charset="2"/>
              <a:buChar char="q"/>
            </a:pPr>
            <a:r>
              <a:rPr lang="en-US" dirty="0"/>
              <a:t>Attach one end of the sterile vacuum tubing to the graduated fitting where indicated on device handle by the vacuum symbol (‘VAC’) and the other to the vacuum trap. Use the stopcock to apply and release the vacuum to the distal assembly. </a:t>
            </a:r>
          </a:p>
          <a:p>
            <a:pPr marL="635000" lvl="1" indent="-285750">
              <a:buFont typeface="Wingdings" pitchFamily="2" charset="2"/>
              <a:buChar char="q"/>
            </a:pPr>
            <a:r>
              <a:rPr lang="en-US" dirty="0"/>
              <a:t>Ensure the vacuum unit pressure is set to –400 mmHg </a:t>
            </a:r>
          </a:p>
          <a:p>
            <a:pPr marL="285750" indent="-285750">
              <a:buFont typeface="Wingdings" pitchFamily="2" charset="2"/>
              <a:buChar char="q"/>
            </a:pPr>
            <a:r>
              <a:rPr lang="en-US" sz="1600" dirty="0"/>
              <a:t>Prepare the 0.9% Normal Saline Bag </a:t>
            </a:r>
          </a:p>
          <a:p>
            <a:pPr marL="635000" lvl="1" indent="-285750">
              <a:buFont typeface="Wingdings" pitchFamily="2" charset="2"/>
              <a:buChar char="q"/>
            </a:pPr>
            <a:r>
              <a:rPr lang="en-US" dirty="0"/>
              <a:t>Place </a:t>
            </a:r>
            <a:r>
              <a:rPr lang="en-US" u="sng" dirty="0"/>
              <a:t>unpressurized</a:t>
            </a:r>
            <a:r>
              <a:rPr lang="en-US" dirty="0"/>
              <a:t> saline IV bag at patient height or above. </a:t>
            </a:r>
          </a:p>
          <a:p>
            <a:pPr marL="635000" lvl="1" indent="-285750">
              <a:buFont typeface="Wingdings" pitchFamily="2" charset="2"/>
              <a:buChar char="q"/>
            </a:pPr>
            <a:r>
              <a:rPr lang="en-US" dirty="0"/>
              <a:t>Connect perfusion tubing to female </a:t>
            </a:r>
            <a:r>
              <a:rPr lang="en-US" dirty="0" err="1"/>
              <a:t>Luer</a:t>
            </a:r>
            <a:r>
              <a:rPr lang="en-US" dirty="0"/>
              <a:t> connection where indicated on device handle by the perfusion “droplet” symbol. Verify IV line is fully open. </a:t>
            </a:r>
          </a:p>
          <a:p>
            <a:endParaRPr lang="en-US" sz="1600" dirty="0"/>
          </a:p>
        </p:txBody>
      </p:sp>
      <p:pic>
        <p:nvPicPr>
          <p:cNvPr id="12" name="Content Placeholder 11">
            <a:extLst>
              <a:ext uri="{FF2B5EF4-FFF2-40B4-BE49-F238E27FC236}">
                <a16:creationId xmlns:a16="http://schemas.microsoft.com/office/drawing/2014/main" id="{369D1B65-294B-3645-89A9-5E88FB4C2D9D}"/>
              </a:ext>
            </a:extLst>
          </p:cNvPr>
          <p:cNvPicPr>
            <a:picLocks noGrp="1" noChangeAspect="1"/>
          </p:cNvPicPr>
          <p:nvPr>
            <p:ph sz="half" idx="2"/>
          </p:nvPr>
        </p:nvPicPr>
        <p:blipFill>
          <a:blip r:embed="rId2"/>
          <a:stretch>
            <a:fillRect/>
          </a:stretch>
        </p:blipFill>
        <p:spPr>
          <a:xfrm>
            <a:off x="4713445" y="1379538"/>
            <a:ext cx="3717610" cy="4797425"/>
          </a:xfrm>
        </p:spPr>
      </p:pic>
      <p:sp>
        <p:nvSpPr>
          <p:cNvPr id="2" name="Title 1">
            <a:extLst>
              <a:ext uri="{FF2B5EF4-FFF2-40B4-BE49-F238E27FC236}">
                <a16:creationId xmlns:a16="http://schemas.microsoft.com/office/drawing/2014/main" id="{D0A3741D-7F7A-CB42-A83F-EDBCAF1BE09D}"/>
              </a:ext>
            </a:extLst>
          </p:cNvPr>
          <p:cNvSpPr>
            <a:spLocks noGrp="1"/>
          </p:cNvSpPr>
          <p:nvPr>
            <p:ph type="title"/>
          </p:nvPr>
        </p:nvSpPr>
        <p:spPr>
          <a:xfrm>
            <a:off x="628650" y="365126"/>
            <a:ext cx="8114658" cy="1014984"/>
          </a:xfrm>
        </p:spPr>
        <p:txBody>
          <a:bodyPr/>
          <a:lstStyle/>
          <a:p>
            <a:r>
              <a:rPr lang="en-US" dirty="0"/>
              <a:t>Hybrid AF Convergent Therapy Procedure: </a:t>
            </a:r>
            <a:br>
              <a:rPr lang="en-US" dirty="0"/>
            </a:br>
            <a:r>
              <a:rPr lang="en-US" dirty="0"/>
              <a:t>Device Set-Up</a:t>
            </a:r>
            <a:br>
              <a:rPr lang="en-US" dirty="0"/>
            </a:br>
            <a:endParaRPr lang="en-US" dirty="0"/>
          </a:p>
        </p:txBody>
      </p:sp>
      <p:sp>
        <p:nvSpPr>
          <p:cNvPr id="7" name="Text Placeholder 6">
            <a:extLst>
              <a:ext uri="{FF2B5EF4-FFF2-40B4-BE49-F238E27FC236}">
                <a16:creationId xmlns:a16="http://schemas.microsoft.com/office/drawing/2014/main" id="{179BE183-5F72-1649-97C3-59351BF06C79}"/>
              </a:ext>
            </a:extLst>
          </p:cNvPr>
          <p:cNvSpPr>
            <a:spLocks noGrp="1"/>
          </p:cNvSpPr>
          <p:nvPr>
            <p:ph type="body" sz="quarter" idx="12"/>
          </p:nvPr>
        </p:nvSpPr>
        <p:spPr/>
        <p:txBody>
          <a:bodyPr/>
          <a:lstStyle/>
          <a:p>
            <a:endParaRPr lang="en-US"/>
          </a:p>
        </p:txBody>
      </p:sp>
      <p:sp>
        <p:nvSpPr>
          <p:cNvPr id="8" name="Text Placeholder 7">
            <a:extLst>
              <a:ext uri="{FF2B5EF4-FFF2-40B4-BE49-F238E27FC236}">
                <a16:creationId xmlns:a16="http://schemas.microsoft.com/office/drawing/2014/main" id="{8FD8EFF4-E827-2047-A624-CFD2ADB3AAFA}"/>
              </a:ext>
            </a:extLst>
          </p:cNvPr>
          <p:cNvSpPr>
            <a:spLocks noGrp="1"/>
          </p:cNvSpPr>
          <p:nvPr>
            <p:ph type="body" sz="quarter" idx="13"/>
          </p:nvPr>
        </p:nvSpPr>
        <p:spPr/>
        <p:txBody>
          <a:bodyPr/>
          <a:lstStyle/>
          <a:p>
            <a:endParaRPr lang="en-US" dirty="0"/>
          </a:p>
        </p:txBody>
      </p:sp>
      <p:sp>
        <p:nvSpPr>
          <p:cNvPr id="9" name="Text Placeholder 8">
            <a:extLst>
              <a:ext uri="{FF2B5EF4-FFF2-40B4-BE49-F238E27FC236}">
                <a16:creationId xmlns:a16="http://schemas.microsoft.com/office/drawing/2014/main" id="{6F14CD9E-DBBB-4B2C-83A7-AB0D1E65B391}"/>
              </a:ext>
            </a:extLst>
          </p:cNvPr>
          <p:cNvSpPr txBox="1">
            <a:spLocks/>
          </p:cNvSpPr>
          <p:nvPr/>
        </p:nvSpPr>
        <p:spPr>
          <a:xfrm>
            <a:off x="7598280" y="6550078"/>
            <a:ext cx="1329070" cy="362060"/>
          </a:xfrm>
          <a:prstGeom prst="rect">
            <a:avLst/>
          </a:prstGeom>
        </p:spPr>
        <p:txBody>
          <a:bodyPr anchor="ctr">
            <a:noAutofit/>
          </a:bodyPr>
          <a:lstStyle>
            <a:lvl1pPr marL="0" indent="0" algn="l" defTabSz="914400" rtl="0" eaLnBrk="1" latinLnBrk="0" hangingPunct="1">
              <a:lnSpc>
                <a:spcPct val="90000"/>
              </a:lnSpc>
              <a:spcBef>
                <a:spcPts val="1000"/>
              </a:spcBef>
              <a:buFont typeface="Arial"/>
              <a:buNone/>
              <a:defRPr sz="800" kern="1200">
                <a:solidFill>
                  <a:schemeClr val="tx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PE-US-0004C-0322-G</a:t>
            </a:r>
            <a:endParaRPr lang="en-US" dirty="0"/>
          </a:p>
        </p:txBody>
      </p:sp>
    </p:spTree>
    <p:extLst>
      <p:ext uri="{BB962C8B-B14F-4D97-AF65-F5344CB8AC3E}">
        <p14:creationId xmlns:p14="http://schemas.microsoft.com/office/powerpoint/2010/main" val="2162303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F59B2-4D07-3440-A447-64C4F320A57A}"/>
              </a:ext>
            </a:extLst>
          </p:cNvPr>
          <p:cNvSpPr>
            <a:spLocks noGrp="1"/>
          </p:cNvSpPr>
          <p:nvPr>
            <p:ph type="title"/>
          </p:nvPr>
        </p:nvSpPr>
        <p:spPr>
          <a:xfrm>
            <a:off x="628650" y="365126"/>
            <a:ext cx="8022190" cy="1018197"/>
          </a:xfrm>
        </p:spPr>
        <p:txBody>
          <a:bodyPr/>
          <a:lstStyle/>
          <a:p>
            <a:r>
              <a:rPr lang="en-US" dirty="0"/>
              <a:t>Hybrid AF Convergent Therapy Procedure: </a:t>
            </a:r>
            <a:br>
              <a:rPr lang="en-US" dirty="0"/>
            </a:br>
            <a:r>
              <a:rPr lang="en-US" dirty="0"/>
              <a:t>Device Set-Up </a:t>
            </a:r>
            <a:r>
              <a:rPr lang="en-US" sz="2400" i="1" dirty="0"/>
              <a:t>continued</a:t>
            </a:r>
            <a:br>
              <a:rPr lang="en-US" dirty="0"/>
            </a:br>
            <a:endParaRPr lang="en-US" dirty="0"/>
          </a:p>
        </p:txBody>
      </p:sp>
      <p:sp>
        <p:nvSpPr>
          <p:cNvPr id="3" name="Content Placeholder 2">
            <a:extLst>
              <a:ext uri="{FF2B5EF4-FFF2-40B4-BE49-F238E27FC236}">
                <a16:creationId xmlns:a16="http://schemas.microsoft.com/office/drawing/2014/main" id="{424C0EC2-D148-1047-ADBD-720371D68A3A}"/>
              </a:ext>
            </a:extLst>
          </p:cNvPr>
          <p:cNvSpPr>
            <a:spLocks noGrp="1"/>
          </p:cNvSpPr>
          <p:nvPr>
            <p:ph idx="1"/>
          </p:nvPr>
        </p:nvSpPr>
        <p:spPr/>
        <p:txBody>
          <a:bodyPr/>
          <a:lstStyle/>
          <a:p>
            <a:pPr marL="1036638" lvl="1">
              <a:buFont typeface="Wingdings" pitchFamily="2" charset="2"/>
              <a:buChar char="q"/>
            </a:pPr>
            <a:r>
              <a:rPr lang="en-US" dirty="0"/>
              <a:t>Insert IV tubing set into 0.9% normal saline bag. </a:t>
            </a:r>
          </a:p>
          <a:p>
            <a:pPr marL="1036638" lvl="1">
              <a:buFont typeface="Wingdings" pitchFamily="2" charset="2"/>
              <a:buChar char="q"/>
            </a:pPr>
            <a:r>
              <a:rPr lang="en-US" dirty="0"/>
              <a:t>Turn on vacuum pressure and prime device by engaging the suction with a sterile surface (gloved hand). </a:t>
            </a:r>
          </a:p>
          <a:p>
            <a:pPr marL="1206500" lvl="2">
              <a:buFont typeface="Wingdings" pitchFamily="2" charset="2"/>
              <a:buChar char="q"/>
            </a:pPr>
            <a:r>
              <a:rPr lang="en-US" dirty="0"/>
              <a:t>Ensure perfusion flow is functioning by observing drops in IV tubing drip chamber. Make sure the device is primed by observing perfusion at distal end of coagulation device before starting operation of device. Ensure IV line is fully open. </a:t>
            </a:r>
          </a:p>
          <a:p>
            <a:pPr marL="285750" indent="-285750">
              <a:buFont typeface="Wingdings" pitchFamily="2" charset="2"/>
              <a:buChar char="q"/>
            </a:pPr>
            <a:r>
              <a:rPr lang="en-US" sz="1600" dirty="0"/>
              <a:t>Insert device into cannula and advance to target tissue </a:t>
            </a:r>
          </a:p>
          <a:p>
            <a:pPr marL="285750" indent="-285750">
              <a:buFont typeface="Wingdings" pitchFamily="2" charset="2"/>
              <a:buChar char="q"/>
            </a:pPr>
            <a:r>
              <a:rPr lang="en-US" sz="1600" dirty="0"/>
              <a:t>Confirm arrows point toward target tissue and apply vacuum </a:t>
            </a:r>
          </a:p>
          <a:p>
            <a:pPr marL="285750" indent="-285750">
              <a:buFont typeface="Wingdings" pitchFamily="2" charset="2"/>
              <a:buChar char="q"/>
            </a:pPr>
            <a:r>
              <a:rPr lang="en-US" sz="1600" dirty="0"/>
              <a:t>Irrigate field (1L NS pressurized connected to cannula or with sterile irrigated bulb syringe) </a:t>
            </a:r>
          </a:p>
        </p:txBody>
      </p:sp>
      <p:sp>
        <p:nvSpPr>
          <p:cNvPr id="4" name="Text Placeholder 3">
            <a:extLst>
              <a:ext uri="{FF2B5EF4-FFF2-40B4-BE49-F238E27FC236}">
                <a16:creationId xmlns:a16="http://schemas.microsoft.com/office/drawing/2014/main" id="{204D4248-ECE2-BC49-AA15-DEAACF7C9A79}"/>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3DB3FECF-4C37-5543-BAE6-084EC636F5E4}"/>
              </a:ext>
            </a:extLst>
          </p:cNvPr>
          <p:cNvSpPr>
            <a:spLocks noGrp="1"/>
          </p:cNvSpPr>
          <p:nvPr>
            <p:ph type="body" sz="quarter" idx="13"/>
          </p:nvPr>
        </p:nvSpPr>
        <p:spPr/>
        <p:txBody>
          <a:bodyPr/>
          <a:lstStyle/>
          <a:p>
            <a:endParaRPr lang="en-US" dirty="0"/>
          </a:p>
        </p:txBody>
      </p:sp>
      <p:sp>
        <p:nvSpPr>
          <p:cNvPr id="6" name="Text Placeholder 8">
            <a:extLst>
              <a:ext uri="{FF2B5EF4-FFF2-40B4-BE49-F238E27FC236}">
                <a16:creationId xmlns:a16="http://schemas.microsoft.com/office/drawing/2014/main" id="{7EB2A173-96DB-4546-AB0D-C97B70A7B527}"/>
              </a:ext>
            </a:extLst>
          </p:cNvPr>
          <p:cNvSpPr txBox="1">
            <a:spLocks/>
          </p:cNvSpPr>
          <p:nvPr/>
        </p:nvSpPr>
        <p:spPr>
          <a:xfrm>
            <a:off x="7598280" y="6550078"/>
            <a:ext cx="1329070" cy="362060"/>
          </a:xfrm>
          <a:prstGeom prst="rect">
            <a:avLst/>
          </a:prstGeom>
        </p:spPr>
        <p:txBody>
          <a:bodyPr anchor="ctr">
            <a:noAutofit/>
          </a:bodyPr>
          <a:lstStyle>
            <a:lvl1pPr marL="0" indent="0" algn="l" defTabSz="914400" rtl="0" eaLnBrk="1" latinLnBrk="0" hangingPunct="1">
              <a:lnSpc>
                <a:spcPct val="90000"/>
              </a:lnSpc>
              <a:spcBef>
                <a:spcPts val="1000"/>
              </a:spcBef>
              <a:buFont typeface="Arial"/>
              <a:buNone/>
              <a:defRPr sz="800" kern="1200">
                <a:solidFill>
                  <a:schemeClr val="tx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PE-US-0004C-0322-G</a:t>
            </a:r>
            <a:endParaRPr lang="en-US" dirty="0"/>
          </a:p>
        </p:txBody>
      </p:sp>
    </p:spTree>
    <p:extLst>
      <p:ext uri="{BB962C8B-B14F-4D97-AF65-F5344CB8AC3E}">
        <p14:creationId xmlns:p14="http://schemas.microsoft.com/office/powerpoint/2010/main" val="3377217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167FF-2F7A-0846-99ED-2F0922553A23}"/>
              </a:ext>
            </a:extLst>
          </p:cNvPr>
          <p:cNvSpPr>
            <a:spLocks noGrp="1"/>
          </p:cNvSpPr>
          <p:nvPr>
            <p:ph type="title"/>
          </p:nvPr>
        </p:nvSpPr>
        <p:spPr>
          <a:xfrm>
            <a:off x="628650" y="365126"/>
            <a:ext cx="8022190" cy="1018197"/>
          </a:xfrm>
        </p:spPr>
        <p:txBody>
          <a:bodyPr/>
          <a:lstStyle/>
          <a:p>
            <a:r>
              <a:rPr lang="en-US" dirty="0"/>
              <a:t>Hybrid AF Convergent Therapy Procedure: </a:t>
            </a:r>
            <a:br>
              <a:rPr lang="en-US" dirty="0"/>
            </a:br>
            <a:r>
              <a:rPr lang="en-US" dirty="0"/>
              <a:t>Procedural Steps</a:t>
            </a:r>
            <a:br>
              <a:rPr lang="en-US" dirty="0"/>
            </a:br>
            <a:endParaRPr lang="en-US" dirty="0"/>
          </a:p>
        </p:txBody>
      </p:sp>
      <p:sp>
        <p:nvSpPr>
          <p:cNvPr id="3" name="Content Placeholder 2">
            <a:extLst>
              <a:ext uri="{FF2B5EF4-FFF2-40B4-BE49-F238E27FC236}">
                <a16:creationId xmlns:a16="http://schemas.microsoft.com/office/drawing/2014/main" id="{A5D95B47-A1D0-1A49-AA76-29493FFB8393}"/>
              </a:ext>
            </a:extLst>
          </p:cNvPr>
          <p:cNvSpPr>
            <a:spLocks noGrp="1"/>
          </p:cNvSpPr>
          <p:nvPr>
            <p:ph idx="1"/>
          </p:nvPr>
        </p:nvSpPr>
        <p:spPr/>
        <p:txBody>
          <a:bodyPr/>
          <a:lstStyle/>
          <a:p>
            <a:pPr marL="285750" indent="-285750">
              <a:buFont typeface="Wingdings" pitchFamily="2" charset="2"/>
              <a:buChar char="q"/>
            </a:pPr>
            <a:r>
              <a:rPr lang="en-US" dirty="0"/>
              <a:t>Surgeon makes small (2-3 cm) incision over xiphoid process – surgeon may elect to remove some/all of xiphoid process </a:t>
            </a:r>
          </a:p>
          <a:p>
            <a:pPr marL="285750" indent="-285750">
              <a:buFont typeface="Wingdings" pitchFamily="2" charset="2"/>
              <a:buChar char="q"/>
            </a:pPr>
            <a:r>
              <a:rPr lang="en-US" dirty="0"/>
              <a:t>Surgeon establishes sub-xiphoid (Sub-X) pericardial window </a:t>
            </a:r>
          </a:p>
          <a:p>
            <a:pPr marL="285750" indent="-285750">
              <a:buFont typeface="Wingdings" pitchFamily="2" charset="2"/>
              <a:buChar char="q"/>
            </a:pPr>
            <a:r>
              <a:rPr lang="en-US" dirty="0" err="1"/>
              <a:t>AtriCure</a:t>
            </a:r>
            <a:r>
              <a:rPr lang="en-US" dirty="0"/>
              <a:t> cannula placed behind heart within pericardial window </a:t>
            </a:r>
          </a:p>
          <a:p>
            <a:pPr marL="285750" indent="-285750">
              <a:buFont typeface="Wingdings" pitchFamily="2" charset="2"/>
              <a:buChar char="q"/>
            </a:pPr>
            <a:r>
              <a:rPr lang="en-US" dirty="0"/>
              <a:t>Introduce 0º 5 mm scope through cannula </a:t>
            </a:r>
          </a:p>
          <a:p>
            <a:pPr marL="285750" indent="-285750">
              <a:buFont typeface="Wingdings" pitchFamily="2" charset="2"/>
              <a:buChar char="q"/>
            </a:pPr>
            <a:r>
              <a:rPr lang="en-US" dirty="0"/>
              <a:t>Through scope, identify landmarks on posterior left atrium </a:t>
            </a:r>
          </a:p>
          <a:p>
            <a:pPr marL="285750" indent="-285750">
              <a:buFont typeface="Wingdings" pitchFamily="2" charset="2"/>
              <a:buChar char="q"/>
            </a:pPr>
            <a:r>
              <a:rPr lang="en-US" dirty="0"/>
              <a:t>Ready to ablate </a:t>
            </a:r>
          </a:p>
          <a:p>
            <a:endParaRPr lang="en-US" dirty="0"/>
          </a:p>
        </p:txBody>
      </p:sp>
      <p:sp>
        <p:nvSpPr>
          <p:cNvPr id="6" name="Text Placeholder 5">
            <a:extLst>
              <a:ext uri="{FF2B5EF4-FFF2-40B4-BE49-F238E27FC236}">
                <a16:creationId xmlns:a16="http://schemas.microsoft.com/office/drawing/2014/main" id="{810D7910-C27D-8844-9065-3D0C0F2FEF87}"/>
              </a:ext>
            </a:extLst>
          </p:cNvPr>
          <p:cNvSpPr>
            <a:spLocks noGrp="1"/>
          </p:cNvSpPr>
          <p:nvPr>
            <p:ph type="body" sz="quarter" idx="12"/>
          </p:nvPr>
        </p:nvSpPr>
        <p:spPr/>
        <p:txBody>
          <a:bodyPr/>
          <a:lstStyle/>
          <a:p>
            <a:endParaRPr lang="en-US"/>
          </a:p>
        </p:txBody>
      </p:sp>
      <p:sp>
        <p:nvSpPr>
          <p:cNvPr id="7" name="Text Placeholder 6">
            <a:extLst>
              <a:ext uri="{FF2B5EF4-FFF2-40B4-BE49-F238E27FC236}">
                <a16:creationId xmlns:a16="http://schemas.microsoft.com/office/drawing/2014/main" id="{779AF744-2D4D-A64B-8C43-C62A7E0FF3E5}"/>
              </a:ext>
            </a:extLst>
          </p:cNvPr>
          <p:cNvSpPr>
            <a:spLocks noGrp="1"/>
          </p:cNvSpPr>
          <p:nvPr>
            <p:ph type="body" sz="quarter" idx="13"/>
          </p:nvPr>
        </p:nvSpPr>
        <p:spPr/>
        <p:txBody>
          <a:bodyPr/>
          <a:lstStyle/>
          <a:p>
            <a:endParaRPr lang="en-US" dirty="0"/>
          </a:p>
        </p:txBody>
      </p:sp>
      <p:sp>
        <p:nvSpPr>
          <p:cNvPr id="8" name="Text Placeholder 8">
            <a:extLst>
              <a:ext uri="{FF2B5EF4-FFF2-40B4-BE49-F238E27FC236}">
                <a16:creationId xmlns:a16="http://schemas.microsoft.com/office/drawing/2014/main" id="{9994E723-C9D4-4806-B014-620A628B8663}"/>
              </a:ext>
            </a:extLst>
          </p:cNvPr>
          <p:cNvSpPr txBox="1">
            <a:spLocks/>
          </p:cNvSpPr>
          <p:nvPr/>
        </p:nvSpPr>
        <p:spPr>
          <a:xfrm>
            <a:off x="7598280" y="6550078"/>
            <a:ext cx="1329070" cy="362060"/>
          </a:xfrm>
          <a:prstGeom prst="rect">
            <a:avLst/>
          </a:prstGeom>
        </p:spPr>
        <p:txBody>
          <a:bodyPr anchor="ctr">
            <a:noAutofit/>
          </a:bodyPr>
          <a:lstStyle>
            <a:lvl1pPr marL="0" indent="0" algn="l" defTabSz="914400" rtl="0" eaLnBrk="1" latinLnBrk="0" hangingPunct="1">
              <a:lnSpc>
                <a:spcPct val="90000"/>
              </a:lnSpc>
              <a:spcBef>
                <a:spcPts val="1000"/>
              </a:spcBef>
              <a:buFont typeface="Arial"/>
              <a:buNone/>
              <a:defRPr sz="800" kern="1200">
                <a:solidFill>
                  <a:schemeClr val="tx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PE-US-0004C-0322-G</a:t>
            </a:r>
            <a:endParaRPr lang="en-US" dirty="0"/>
          </a:p>
        </p:txBody>
      </p:sp>
    </p:spTree>
    <p:extLst>
      <p:ext uri="{BB962C8B-B14F-4D97-AF65-F5344CB8AC3E}">
        <p14:creationId xmlns:p14="http://schemas.microsoft.com/office/powerpoint/2010/main" val="1277225991"/>
      </p:ext>
    </p:extLst>
  </p:cSld>
  <p:clrMapOvr>
    <a:masterClrMapping/>
  </p:clrMapOvr>
</p:sld>
</file>

<file path=ppt/theme/theme1.xml><?xml version="1.0" encoding="utf-8"?>
<a:theme xmlns:a="http://schemas.openxmlformats.org/drawingml/2006/main" name="AtriCure-PowerPoint-Theme_sans disclaimer_04JUNE2018">
  <a:themeElements>
    <a:clrScheme name="AtriCure-02">
      <a:dk1>
        <a:srgbClr val="425563"/>
      </a:dk1>
      <a:lt1>
        <a:srgbClr val="FFFFFF"/>
      </a:lt1>
      <a:dk2>
        <a:srgbClr val="123663"/>
      </a:dk2>
      <a:lt2>
        <a:srgbClr val="FFFFFF"/>
      </a:lt2>
      <a:accent1>
        <a:srgbClr val="123663"/>
      </a:accent1>
      <a:accent2>
        <a:srgbClr val="E87722"/>
      </a:accent2>
      <a:accent3>
        <a:srgbClr val="425563"/>
      </a:accent3>
      <a:accent4>
        <a:srgbClr val="98A4AE"/>
      </a:accent4>
      <a:accent5>
        <a:srgbClr val="D0D3D4"/>
      </a:accent5>
      <a:accent6>
        <a:srgbClr val="000000"/>
      </a:accent6>
      <a:hlink>
        <a:srgbClr val="415563"/>
      </a:hlink>
      <a:folHlink>
        <a:srgbClr val="415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F889A44-A8D1-9C49-B36A-3B44ECFFC144}" vid="{95AA2A51-7841-D741-BDEA-785D1DBB9387}"/>
    </a:ext>
  </a:extLst>
</a:theme>
</file>

<file path=ppt/theme/theme2.xml><?xml version="1.0" encoding="utf-8"?>
<a:theme xmlns:a="http://schemas.openxmlformats.org/drawingml/2006/main" name="AtriCure-Divider">
  <a:themeElements>
    <a:clrScheme name="AtriCure">
      <a:dk1>
        <a:srgbClr val="425563"/>
      </a:dk1>
      <a:lt1>
        <a:srgbClr val="FFFFFF"/>
      </a:lt1>
      <a:dk2>
        <a:srgbClr val="123663"/>
      </a:dk2>
      <a:lt2>
        <a:srgbClr val="FFFFFF"/>
      </a:lt2>
      <a:accent1>
        <a:srgbClr val="0082BA"/>
      </a:accent1>
      <a:accent2>
        <a:srgbClr val="E87722"/>
      </a:accent2>
      <a:accent3>
        <a:srgbClr val="425563"/>
      </a:accent3>
      <a:accent4>
        <a:srgbClr val="98A4AE"/>
      </a:accent4>
      <a:accent5>
        <a:srgbClr val="D0D3D4"/>
      </a:accent5>
      <a:accent6>
        <a:srgbClr val="000000"/>
      </a:accent6>
      <a:hlink>
        <a:srgbClr val="0082C1"/>
      </a:hlink>
      <a:folHlink>
        <a:srgbClr val="0082B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F889A44-A8D1-9C49-B36A-3B44ECFFC144}" vid="{D18393F2-6CF0-7C4B-AF47-43E60751CF9D}"/>
    </a:ext>
  </a:extLst>
</a:theme>
</file>

<file path=ppt/theme/theme3.xml><?xml version="1.0" encoding="utf-8"?>
<a:theme xmlns:a="http://schemas.openxmlformats.org/drawingml/2006/main" name="AtriCure-Slides">
  <a:themeElements>
    <a:clrScheme name="AtriCure-02">
      <a:dk1>
        <a:srgbClr val="425563"/>
      </a:dk1>
      <a:lt1>
        <a:srgbClr val="FFFFFF"/>
      </a:lt1>
      <a:dk2>
        <a:srgbClr val="123663"/>
      </a:dk2>
      <a:lt2>
        <a:srgbClr val="FFFFFF"/>
      </a:lt2>
      <a:accent1>
        <a:srgbClr val="123663"/>
      </a:accent1>
      <a:accent2>
        <a:srgbClr val="E87722"/>
      </a:accent2>
      <a:accent3>
        <a:srgbClr val="425563"/>
      </a:accent3>
      <a:accent4>
        <a:srgbClr val="98A4AE"/>
      </a:accent4>
      <a:accent5>
        <a:srgbClr val="D0D3D4"/>
      </a:accent5>
      <a:accent6>
        <a:srgbClr val="000000"/>
      </a:accent6>
      <a:hlink>
        <a:srgbClr val="415563"/>
      </a:hlink>
      <a:folHlink>
        <a:srgbClr val="415563"/>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F889A44-A8D1-9C49-B36A-3B44ECFFC144}" vid="{E7FC4BF6-D6F0-0743-B468-8F44756528A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AtriCure-PowerPoint-Theme_sans disclaimer_04JUNE2018</Template>
  <TotalTime>1885</TotalTime>
  <Words>1269</Words>
  <Application>Microsoft Macintosh PowerPoint</Application>
  <PresentationFormat>On-screen Show (4:3)</PresentationFormat>
  <Paragraphs>111</Paragraphs>
  <Slides>13</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13</vt:i4>
      </vt:variant>
    </vt:vector>
  </HeadingPairs>
  <TitlesOfParts>
    <vt:vector size="19" baseType="lpstr">
      <vt:lpstr>Arial</vt:lpstr>
      <vt:lpstr>Calibri</vt:lpstr>
      <vt:lpstr>Wingdings</vt:lpstr>
      <vt:lpstr>AtriCure-PowerPoint-Theme_sans disclaimer_04JUNE2018</vt:lpstr>
      <vt:lpstr>AtriCure-Divider</vt:lpstr>
      <vt:lpstr>AtriCure-Slides</vt:lpstr>
      <vt:lpstr>Hybrid AF™ Convergent Therapy Procedure for the Treatment of Long-Standing Persistent Atrial Fibrillation</vt:lpstr>
      <vt:lpstr>Hybrid AF Convergent Therapy Procedure:  Room Setup</vt:lpstr>
      <vt:lpstr>Patient Positioning and Prep</vt:lpstr>
      <vt:lpstr>1 Amp Grounding Pad Placement</vt:lpstr>
      <vt:lpstr>Cannula Set-Up </vt:lpstr>
      <vt:lpstr>EPi-Sense Device Set-Up</vt:lpstr>
      <vt:lpstr>Hybrid AF Convergent Therapy Procedure:  Device Set-Up </vt:lpstr>
      <vt:lpstr>Hybrid AF Convergent Therapy Procedure:  Device Set-Up continued </vt:lpstr>
      <vt:lpstr>Hybrid AF Convergent Therapy Procedure:  Procedural Steps </vt:lpstr>
      <vt:lpstr>Hybrid AF Convergent Therapy Procedure:  Optional LAA Management </vt:lpstr>
      <vt:lpstr>CS-3000 RF Generator –  Front Connections </vt:lpstr>
      <vt:lpstr>CS-3000 RF Generator Unit-Front Connections continued Cables Used with EPi-Sense Device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Trinh Mai</dc:creator>
  <cp:lastModifiedBy>Trinh Mai</cp:lastModifiedBy>
  <cp:revision>87</cp:revision>
  <cp:lastPrinted>2021-03-29T12:40:45Z</cp:lastPrinted>
  <dcterms:created xsi:type="dcterms:W3CDTF">2019-07-24T17:17:18Z</dcterms:created>
  <dcterms:modified xsi:type="dcterms:W3CDTF">2021-05-04T18:48:40Z</dcterms:modified>
</cp:coreProperties>
</file>